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466" r:id="rId2"/>
    <p:sldId id="474" r:id="rId3"/>
    <p:sldId id="467" r:id="rId4"/>
    <p:sldId id="475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8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15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5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72A1A-057E-5C7C-EAFB-6E4A1AC49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7" name="グループ化 22636">
            <a:extLst>
              <a:ext uri="{FF2B5EF4-FFF2-40B4-BE49-F238E27FC236}">
                <a16:creationId xmlns:a16="http://schemas.microsoft.com/office/drawing/2014/main" id="{6EAEAB1A-FFF9-3441-8299-F078A3532BFB}"/>
              </a:ext>
            </a:extLst>
          </p:cNvPr>
          <p:cNvGrpSpPr/>
          <p:nvPr/>
        </p:nvGrpSpPr>
        <p:grpSpPr>
          <a:xfrm>
            <a:off x="6627495" y="1223811"/>
            <a:ext cx="2575560" cy="1990558"/>
            <a:chOff x="6627495" y="845820"/>
            <a:chExt cx="2575560" cy="1990558"/>
          </a:xfrm>
          <a:solidFill>
            <a:schemeClr val="bg1"/>
          </a:solidFill>
        </p:grpSpPr>
        <p:sp>
          <p:nvSpPr>
            <p:cNvPr id="22625" name="フリーフォーム: 図形 22624">
              <a:extLst>
                <a:ext uri="{FF2B5EF4-FFF2-40B4-BE49-F238E27FC236}">
                  <a16:creationId xmlns:a16="http://schemas.microsoft.com/office/drawing/2014/main" id="{0A507943-4327-B16F-E30B-2600ABAD93EC}"/>
                </a:ext>
              </a:extLst>
            </p:cNvPr>
            <p:cNvSpPr/>
            <p:nvPr/>
          </p:nvSpPr>
          <p:spPr>
            <a:xfrm>
              <a:off x="6627495" y="845820"/>
              <a:ext cx="2575560" cy="1801201"/>
            </a:xfrm>
            <a:custGeom>
              <a:avLst/>
              <a:gdLst>
                <a:gd name="connsiteX0" fmla="*/ 1287780 w 2575560"/>
                <a:gd name="connsiteY0" fmla="*/ 0 h 1801201"/>
                <a:gd name="connsiteX1" fmla="*/ 1492280 w 2575560"/>
                <a:gd name="connsiteY1" fmla="*/ 62466 h 1801201"/>
                <a:gd name="connsiteX2" fmla="*/ 1516629 w 2575560"/>
                <a:gd name="connsiteY2" fmla="*/ 84590 h 1801201"/>
                <a:gd name="connsiteX3" fmla="*/ 1544267 w 2575560"/>
                <a:gd name="connsiteY3" fmla="*/ 76011 h 1801201"/>
                <a:gd name="connsiteX4" fmla="*/ 1617980 w 2575560"/>
                <a:gd name="connsiteY4" fmla="*/ 68580 h 1801201"/>
                <a:gd name="connsiteX5" fmla="*/ 1822480 w 2575560"/>
                <a:gd name="connsiteY5" fmla="*/ 131046 h 1801201"/>
                <a:gd name="connsiteX6" fmla="*/ 1869595 w 2575560"/>
                <a:gd name="connsiteY6" fmla="*/ 169920 h 1801201"/>
                <a:gd name="connsiteX7" fmla="*/ 1948180 w 2575560"/>
                <a:gd name="connsiteY7" fmla="*/ 160020 h 1801201"/>
                <a:gd name="connsiteX8" fmla="*/ 2306509 w 2575560"/>
                <a:gd name="connsiteY8" fmla="*/ 452067 h 1801201"/>
                <a:gd name="connsiteX9" fmla="*/ 2313317 w 2575560"/>
                <a:gd name="connsiteY9" fmla="*/ 519603 h 1801201"/>
                <a:gd name="connsiteX10" fmla="*/ 2352170 w 2575560"/>
                <a:gd name="connsiteY10" fmla="*/ 531663 h 1801201"/>
                <a:gd name="connsiteX11" fmla="*/ 2575560 w 2575560"/>
                <a:gd name="connsiteY11" fmla="*/ 868680 h 1801201"/>
                <a:gd name="connsiteX12" fmla="*/ 2352170 w 2575560"/>
                <a:gd name="connsiteY12" fmla="*/ 1205697 h 1801201"/>
                <a:gd name="connsiteX13" fmla="*/ 2308285 w 2575560"/>
                <a:gd name="connsiteY13" fmla="*/ 1219320 h 1801201"/>
                <a:gd name="connsiteX14" fmla="*/ 2313940 w 2575560"/>
                <a:gd name="connsiteY14" fmla="*/ 1275421 h 1801201"/>
                <a:gd name="connsiteX15" fmla="*/ 1948180 w 2575560"/>
                <a:gd name="connsiteY15" fmla="*/ 1641181 h 1801201"/>
                <a:gd name="connsiteX16" fmla="*/ 1874467 w 2575560"/>
                <a:gd name="connsiteY16" fmla="*/ 1633750 h 1801201"/>
                <a:gd name="connsiteX17" fmla="*/ 1868753 w 2575560"/>
                <a:gd name="connsiteY17" fmla="*/ 1631976 h 1801201"/>
                <a:gd name="connsiteX18" fmla="*/ 1822480 w 2575560"/>
                <a:gd name="connsiteY18" fmla="*/ 1670155 h 1801201"/>
                <a:gd name="connsiteX19" fmla="*/ 1617980 w 2575560"/>
                <a:gd name="connsiteY19" fmla="*/ 1732621 h 1801201"/>
                <a:gd name="connsiteX20" fmla="*/ 1544266 w 2575560"/>
                <a:gd name="connsiteY20" fmla="*/ 1725190 h 1801201"/>
                <a:gd name="connsiteX21" fmla="*/ 1520324 w 2575560"/>
                <a:gd name="connsiteY21" fmla="*/ 1717758 h 1801201"/>
                <a:gd name="connsiteX22" fmla="*/ 1469839 w 2575560"/>
                <a:gd name="connsiteY22" fmla="*/ 1752742 h 1801201"/>
                <a:gd name="connsiteX23" fmla="*/ 1287780 w 2575560"/>
                <a:gd name="connsiteY23" fmla="*/ 1801201 h 1801201"/>
                <a:gd name="connsiteX24" fmla="*/ 1083280 w 2575560"/>
                <a:gd name="connsiteY24" fmla="*/ 1738735 h 1801201"/>
                <a:gd name="connsiteX25" fmla="*/ 1058931 w 2575560"/>
                <a:gd name="connsiteY25" fmla="*/ 1716611 h 1801201"/>
                <a:gd name="connsiteX26" fmla="*/ 1031293 w 2575560"/>
                <a:gd name="connsiteY26" fmla="*/ 1725190 h 1801201"/>
                <a:gd name="connsiteX27" fmla="*/ 957580 w 2575560"/>
                <a:gd name="connsiteY27" fmla="*/ 1732621 h 1801201"/>
                <a:gd name="connsiteX28" fmla="*/ 753080 w 2575560"/>
                <a:gd name="connsiteY28" fmla="*/ 1670155 h 1801201"/>
                <a:gd name="connsiteX29" fmla="*/ 705965 w 2575560"/>
                <a:gd name="connsiteY29" fmla="*/ 1631281 h 1801201"/>
                <a:gd name="connsiteX30" fmla="*/ 627380 w 2575560"/>
                <a:gd name="connsiteY30" fmla="*/ 1641181 h 1801201"/>
                <a:gd name="connsiteX31" fmla="*/ 261620 w 2575560"/>
                <a:gd name="connsiteY31" fmla="*/ 1275421 h 1801201"/>
                <a:gd name="connsiteX32" fmla="*/ 267276 w 2575560"/>
                <a:gd name="connsiteY32" fmla="*/ 1219320 h 1801201"/>
                <a:gd name="connsiteX33" fmla="*/ 223389 w 2575560"/>
                <a:gd name="connsiteY33" fmla="*/ 1205697 h 1801201"/>
                <a:gd name="connsiteX34" fmla="*/ 0 w 2575560"/>
                <a:gd name="connsiteY34" fmla="*/ 868680 h 1801201"/>
                <a:gd name="connsiteX35" fmla="*/ 223389 w 2575560"/>
                <a:gd name="connsiteY35" fmla="*/ 531663 h 1801201"/>
                <a:gd name="connsiteX36" fmla="*/ 262243 w 2575560"/>
                <a:gd name="connsiteY36" fmla="*/ 519603 h 1801201"/>
                <a:gd name="connsiteX37" fmla="*/ 269051 w 2575560"/>
                <a:gd name="connsiteY37" fmla="*/ 452067 h 1801201"/>
                <a:gd name="connsiteX38" fmla="*/ 627380 w 2575560"/>
                <a:gd name="connsiteY38" fmla="*/ 160020 h 1801201"/>
                <a:gd name="connsiteX39" fmla="*/ 701093 w 2575560"/>
                <a:gd name="connsiteY39" fmla="*/ 167451 h 1801201"/>
                <a:gd name="connsiteX40" fmla="*/ 706807 w 2575560"/>
                <a:gd name="connsiteY40" fmla="*/ 169225 h 1801201"/>
                <a:gd name="connsiteX41" fmla="*/ 753080 w 2575560"/>
                <a:gd name="connsiteY41" fmla="*/ 131046 h 1801201"/>
                <a:gd name="connsiteX42" fmla="*/ 957580 w 2575560"/>
                <a:gd name="connsiteY42" fmla="*/ 68580 h 1801201"/>
                <a:gd name="connsiteX43" fmla="*/ 1031294 w 2575560"/>
                <a:gd name="connsiteY43" fmla="*/ 76011 h 1801201"/>
                <a:gd name="connsiteX44" fmla="*/ 1055236 w 2575560"/>
                <a:gd name="connsiteY44" fmla="*/ 83443 h 1801201"/>
                <a:gd name="connsiteX45" fmla="*/ 1105721 w 2575560"/>
                <a:gd name="connsiteY45" fmla="*/ 48459 h 1801201"/>
                <a:gd name="connsiteX46" fmla="*/ 1287780 w 2575560"/>
                <a:gd name="connsiteY46" fmla="*/ 0 h 180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575560" h="1801201">
                  <a:moveTo>
                    <a:pt x="1287780" y="0"/>
                  </a:moveTo>
                  <a:cubicBezTo>
                    <a:pt x="1363532" y="0"/>
                    <a:pt x="1433905" y="23028"/>
                    <a:pt x="1492280" y="62466"/>
                  </a:cubicBezTo>
                  <a:lnTo>
                    <a:pt x="1516629" y="84590"/>
                  </a:lnTo>
                  <a:lnTo>
                    <a:pt x="1544267" y="76011"/>
                  </a:lnTo>
                  <a:cubicBezTo>
                    <a:pt x="1568077" y="71139"/>
                    <a:pt x="1592730" y="68580"/>
                    <a:pt x="1617980" y="68580"/>
                  </a:cubicBezTo>
                  <a:cubicBezTo>
                    <a:pt x="1693732" y="68580"/>
                    <a:pt x="1764104" y="91608"/>
                    <a:pt x="1822480" y="131046"/>
                  </a:cubicBezTo>
                  <a:lnTo>
                    <a:pt x="1869595" y="169920"/>
                  </a:lnTo>
                  <a:lnTo>
                    <a:pt x="1948180" y="160020"/>
                  </a:lnTo>
                  <a:cubicBezTo>
                    <a:pt x="2124934" y="160020"/>
                    <a:pt x="2272403" y="285396"/>
                    <a:pt x="2306509" y="452067"/>
                  </a:cubicBezTo>
                  <a:lnTo>
                    <a:pt x="2313317" y="519603"/>
                  </a:lnTo>
                  <a:lnTo>
                    <a:pt x="2352170" y="531663"/>
                  </a:lnTo>
                  <a:cubicBezTo>
                    <a:pt x="2483447" y="587189"/>
                    <a:pt x="2575560" y="717177"/>
                    <a:pt x="2575560" y="868680"/>
                  </a:cubicBezTo>
                  <a:cubicBezTo>
                    <a:pt x="2575560" y="1020183"/>
                    <a:pt x="2483447" y="1150172"/>
                    <a:pt x="2352170" y="1205697"/>
                  </a:cubicBezTo>
                  <a:lnTo>
                    <a:pt x="2308285" y="1219320"/>
                  </a:lnTo>
                  <a:lnTo>
                    <a:pt x="2313940" y="1275421"/>
                  </a:lnTo>
                  <a:cubicBezTo>
                    <a:pt x="2313940" y="1477425"/>
                    <a:pt x="2150184" y="1641181"/>
                    <a:pt x="1948180" y="1641181"/>
                  </a:cubicBezTo>
                  <a:cubicBezTo>
                    <a:pt x="1922930" y="1641181"/>
                    <a:pt x="1898277" y="1638622"/>
                    <a:pt x="1874467" y="1633750"/>
                  </a:cubicBezTo>
                  <a:lnTo>
                    <a:pt x="1868753" y="1631976"/>
                  </a:lnTo>
                  <a:lnTo>
                    <a:pt x="1822480" y="1670155"/>
                  </a:lnTo>
                  <a:cubicBezTo>
                    <a:pt x="1764105" y="1709593"/>
                    <a:pt x="1693732" y="1732621"/>
                    <a:pt x="1617980" y="1732621"/>
                  </a:cubicBezTo>
                  <a:cubicBezTo>
                    <a:pt x="1592729" y="1732621"/>
                    <a:pt x="1568076" y="1730062"/>
                    <a:pt x="1544266" y="1725190"/>
                  </a:cubicBezTo>
                  <a:lnTo>
                    <a:pt x="1520324" y="1717758"/>
                  </a:lnTo>
                  <a:lnTo>
                    <a:pt x="1469839" y="1752742"/>
                  </a:lnTo>
                  <a:cubicBezTo>
                    <a:pt x="1416227" y="1783570"/>
                    <a:pt x="1354062" y="1801201"/>
                    <a:pt x="1287780" y="1801201"/>
                  </a:cubicBezTo>
                  <a:cubicBezTo>
                    <a:pt x="1212028" y="1801201"/>
                    <a:pt x="1141655" y="1778173"/>
                    <a:pt x="1083280" y="1738735"/>
                  </a:cubicBezTo>
                  <a:lnTo>
                    <a:pt x="1058931" y="1716611"/>
                  </a:lnTo>
                  <a:lnTo>
                    <a:pt x="1031293" y="1725190"/>
                  </a:lnTo>
                  <a:cubicBezTo>
                    <a:pt x="1007483" y="1730062"/>
                    <a:pt x="982830" y="1732621"/>
                    <a:pt x="957580" y="1732621"/>
                  </a:cubicBezTo>
                  <a:cubicBezTo>
                    <a:pt x="881828" y="1732621"/>
                    <a:pt x="811456" y="1709593"/>
                    <a:pt x="753080" y="1670155"/>
                  </a:cubicBezTo>
                  <a:lnTo>
                    <a:pt x="705965" y="1631281"/>
                  </a:lnTo>
                  <a:lnTo>
                    <a:pt x="627380" y="1641181"/>
                  </a:lnTo>
                  <a:cubicBezTo>
                    <a:pt x="425376" y="1641181"/>
                    <a:pt x="261620" y="1477425"/>
                    <a:pt x="261620" y="1275421"/>
                  </a:cubicBezTo>
                  <a:lnTo>
                    <a:pt x="267276" y="1219320"/>
                  </a:lnTo>
                  <a:lnTo>
                    <a:pt x="223389" y="1205697"/>
                  </a:lnTo>
                  <a:cubicBezTo>
                    <a:pt x="92113" y="1150172"/>
                    <a:pt x="0" y="1020183"/>
                    <a:pt x="0" y="868680"/>
                  </a:cubicBezTo>
                  <a:cubicBezTo>
                    <a:pt x="0" y="717177"/>
                    <a:pt x="92113" y="587189"/>
                    <a:pt x="223389" y="531663"/>
                  </a:cubicBezTo>
                  <a:lnTo>
                    <a:pt x="262243" y="519603"/>
                  </a:lnTo>
                  <a:lnTo>
                    <a:pt x="269051" y="452067"/>
                  </a:lnTo>
                  <a:cubicBezTo>
                    <a:pt x="303157" y="285396"/>
                    <a:pt x="450627" y="160020"/>
                    <a:pt x="627380" y="160020"/>
                  </a:cubicBezTo>
                  <a:cubicBezTo>
                    <a:pt x="652630" y="160020"/>
                    <a:pt x="677283" y="162579"/>
                    <a:pt x="701093" y="167451"/>
                  </a:cubicBezTo>
                  <a:lnTo>
                    <a:pt x="706807" y="169225"/>
                  </a:lnTo>
                  <a:lnTo>
                    <a:pt x="753080" y="131046"/>
                  </a:lnTo>
                  <a:cubicBezTo>
                    <a:pt x="811455" y="91608"/>
                    <a:pt x="881828" y="68580"/>
                    <a:pt x="957580" y="68580"/>
                  </a:cubicBezTo>
                  <a:cubicBezTo>
                    <a:pt x="982831" y="68580"/>
                    <a:pt x="1007484" y="71139"/>
                    <a:pt x="1031294" y="76011"/>
                  </a:cubicBezTo>
                  <a:lnTo>
                    <a:pt x="1055236" y="83443"/>
                  </a:lnTo>
                  <a:lnTo>
                    <a:pt x="1105721" y="48459"/>
                  </a:lnTo>
                  <a:cubicBezTo>
                    <a:pt x="1159333" y="17631"/>
                    <a:pt x="1221498" y="0"/>
                    <a:pt x="1287780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27" name="楕円 22626">
              <a:extLst>
                <a:ext uri="{FF2B5EF4-FFF2-40B4-BE49-F238E27FC236}">
                  <a16:creationId xmlns:a16="http://schemas.microsoft.com/office/drawing/2014/main" id="{861C998F-820C-F302-0ECD-A62AC873E5FC}"/>
                </a:ext>
              </a:extLst>
            </p:cNvPr>
            <p:cNvSpPr/>
            <p:nvPr/>
          </p:nvSpPr>
          <p:spPr>
            <a:xfrm>
              <a:off x="7241389" y="2439503"/>
              <a:ext cx="217170" cy="14605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30" name="楕円 22629">
              <a:extLst>
                <a:ext uri="{FF2B5EF4-FFF2-40B4-BE49-F238E27FC236}">
                  <a16:creationId xmlns:a16="http://schemas.microsoft.com/office/drawing/2014/main" id="{C169C957-5767-46D3-7E97-5B77E0B76C00}"/>
                </a:ext>
              </a:extLst>
            </p:cNvPr>
            <p:cNvSpPr/>
            <p:nvPr/>
          </p:nvSpPr>
          <p:spPr>
            <a:xfrm>
              <a:off x="7170573" y="2623653"/>
              <a:ext cx="141632" cy="9525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31" name="楕円 22630">
              <a:extLst>
                <a:ext uri="{FF2B5EF4-FFF2-40B4-BE49-F238E27FC236}">
                  <a16:creationId xmlns:a16="http://schemas.microsoft.com/office/drawing/2014/main" id="{95C5CE41-E3BF-318D-DCE8-ADB8F35A07C9}"/>
                </a:ext>
              </a:extLst>
            </p:cNvPr>
            <p:cNvSpPr/>
            <p:nvPr/>
          </p:nvSpPr>
          <p:spPr>
            <a:xfrm>
              <a:off x="7066709" y="2766528"/>
              <a:ext cx="103864" cy="6985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B5A2738B-3DB0-60F8-DB48-B068F8429095}"/>
              </a:ext>
            </a:extLst>
          </p:cNvPr>
          <p:cNvGrpSpPr/>
          <p:nvPr/>
        </p:nvGrpSpPr>
        <p:grpSpPr>
          <a:xfrm>
            <a:off x="830580" y="906648"/>
            <a:ext cx="2328696" cy="2361061"/>
            <a:chOff x="830580" y="906648"/>
            <a:chExt cx="2328696" cy="2361061"/>
          </a:xfrm>
          <a:solidFill>
            <a:schemeClr val="bg1"/>
          </a:solidFill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45D931A-7F91-8AF4-CC3D-75AA3CC91CDF}"/>
                </a:ext>
              </a:extLst>
            </p:cNvPr>
            <p:cNvSpPr/>
            <p:nvPr/>
          </p:nvSpPr>
          <p:spPr>
            <a:xfrm>
              <a:off x="937260" y="906648"/>
              <a:ext cx="2222016" cy="2222016"/>
            </a:xfrm>
            <a:custGeom>
              <a:avLst/>
              <a:gdLst>
                <a:gd name="connsiteX0" fmla="*/ 1111008 w 2222016"/>
                <a:gd name="connsiteY0" fmla="*/ 0 h 2222016"/>
                <a:gd name="connsiteX1" fmla="*/ 1454781 w 2222016"/>
                <a:gd name="connsiteY1" fmla="*/ 142395 h 2222016"/>
                <a:gd name="connsiteX2" fmla="*/ 1493022 w 2222016"/>
                <a:gd name="connsiteY2" fmla="*/ 188744 h 2222016"/>
                <a:gd name="connsiteX3" fmla="*/ 1552837 w 2222016"/>
                <a:gd name="connsiteY3" fmla="*/ 183012 h 2222016"/>
                <a:gd name="connsiteX4" fmla="*/ 1896609 w 2222016"/>
                <a:gd name="connsiteY4" fmla="*/ 325407 h 2222016"/>
                <a:gd name="connsiteX5" fmla="*/ 2039005 w 2222016"/>
                <a:gd name="connsiteY5" fmla="*/ 669180 h 2222016"/>
                <a:gd name="connsiteX6" fmla="*/ 2033272 w 2222016"/>
                <a:gd name="connsiteY6" fmla="*/ 728994 h 2222016"/>
                <a:gd name="connsiteX7" fmla="*/ 2079621 w 2222016"/>
                <a:gd name="connsiteY7" fmla="*/ 767235 h 2222016"/>
                <a:gd name="connsiteX8" fmla="*/ 2222016 w 2222016"/>
                <a:gd name="connsiteY8" fmla="*/ 1111008 h 2222016"/>
                <a:gd name="connsiteX9" fmla="*/ 2079621 w 2222016"/>
                <a:gd name="connsiteY9" fmla="*/ 1454781 h 2222016"/>
                <a:gd name="connsiteX10" fmla="*/ 2033272 w 2222016"/>
                <a:gd name="connsiteY10" fmla="*/ 1493022 h 2222016"/>
                <a:gd name="connsiteX11" fmla="*/ 2039005 w 2222016"/>
                <a:gd name="connsiteY11" fmla="*/ 1552837 h 2222016"/>
                <a:gd name="connsiteX12" fmla="*/ 1896609 w 2222016"/>
                <a:gd name="connsiteY12" fmla="*/ 1896609 h 2222016"/>
                <a:gd name="connsiteX13" fmla="*/ 1552837 w 2222016"/>
                <a:gd name="connsiteY13" fmla="*/ 2039005 h 2222016"/>
                <a:gd name="connsiteX14" fmla="*/ 1493022 w 2222016"/>
                <a:gd name="connsiteY14" fmla="*/ 2033272 h 2222016"/>
                <a:gd name="connsiteX15" fmla="*/ 1454781 w 2222016"/>
                <a:gd name="connsiteY15" fmla="*/ 2079621 h 2222016"/>
                <a:gd name="connsiteX16" fmla="*/ 1111008 w 2222016"/>
                <a:gd name="connsiteY16" fmla="*/ 2222016 h 2222016"/>
                <a:gd name="connsiteX17" fmla="*/ 767235 w 2222016"/>
                <a:gd name="connsiteY17" fmla="*/ 2079621 h 2222016"/>
                <a:gd name="connsiteX18" fmla="*/ 728994 w 2222016"/>
                <a:gd name="connsiteY18" fmla="*/ 2033272 h 2222016"/>
                <a:gd name="connsiteX19" fmla="*/ 669180 w 2222016"/>
                <a:gd name="connsiteY19" fmla="*/ 2039005 h 2222016"/>
                <a:gd name="connsiteX20" fmla="*/ 325407 w 2222016"/>
                <a:gd name="connsiteY20" fmla="*/ 1896609 h 2222016"/>
                <a:gd name="connsiteX21" fmla="*/ 183012 w 2222016"/>
                <a:gd name="connsiteY21" fmla="*/ 1552837 h 2222016"/>
                <a:gd name="connsiteX22" fmla="*/ 188744 w 2222016"/>
                <a:gd name="connsiteY22" fmla="*/ 1493022 h 2222016"/>
                <a:gd name="connsiteX23" fmla="*/ 142395 w 2222016"/>
                <a:gd name="connsiteY23" fmla="*/ 1454781 h 2222016"/>
                <a:gd name="connsiteX24" fmla="*/ 0 w 2222016"/>
                <a:gd name="connsiteY24" fmla="*/ 1111008 h 2222016"/>
                <a:gd name="connsiteX25" fmla="*/ 142395 w 2222016"/>
                <a:gd name="connsiteY25" fmla="*/ 767235 h 2222016"/>
                <a:gd name="connsiteX26" fmla="*/ 188744 w 2222016"/>
                <a:gd name="connsiteY26" fmla="*/ 728994 h 2222016"/>
                <a:gd name="connsiteX27" fmla="*/ 183012 w 2222016"/>
                <a:gd name="connsiteY27" fmla="*/ 669180 h 2222016"/>
                <a:gd name="connsiteX28" fmla="*/ 325407 w 2222016"/>
                <a:gd name="connsiteY28" fmla="*/ 325407 h 2222016"/>
                <a:gd name="connsiteX29" fmla="*/ 669180 w 2222016"/>
                <a:gd name="connsiteY29" fmla="*/ 183012 h 2222016"/>
                <a:gd name="connsiteX30" fmla="*/ 728994 w 2222016"/>
                <a:gd name="connsiteY30" fmla="*/ 188744 h 2222016"/>
                <a:gd name="connsiteX31" fmla="*/ 767235 w 2222016"/>
                <a:gd name="connsiteY31" fmla="*/ 142395 h 2222016"/>
                <a:gd name="connsiteX32" fmla="*/ 1111008 w 2222016"/>
                <a:gd name="connsiteY32" fmla="*/ 0 h 222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22016" h="2222016">
                  <a:moveTo>
                    <a:pt x="1111008" y="0"/>
                  </a:moveTo>
                  <a:cubicBezTo>
                    <a:pt x="1245260" y="0"/>
                    <a:pt x="1366802" y="54416"/>
                    <a:pt x="1454781" y="142395"/>
                  </a:cubicBezTo>
                  <a:lnTo>
                    <a:pt x="1493022" y="188744"/>
                  </a:lnTo>
                  <a:lnTo>
                    <a:pt x="1552837" y="183012"/>
                  </a:lnTo>
                  <a:cubicBezTo>
                    <a:pt x="1677258" y="183012"/>
                    <a:pt x="1801679" y="230477"/>
                    <a:pt x="1896609" y="325407"/>
                  </a:cubicBezTo>
                  <a:cubicBezTo>
                    <a:pt x="1991539" y="420337"/>
                    <a:pt x="2039005" y="544758"/>
                    <a:pt x="2039005" y="669180"/>
                  </a:cubicBezTo>
                  <a:lnTo>
                    <a:pt x="2033272" y="728994"/>
                  </a:lnTo>
                  <a:lnTo>
                    <a:pt x="2079621" y="767235"/>
                  </a:lnTo>
                  <a:cubicBezTo>
                    <a:pt x="2167600" y="855215"/>
                    <a:pt x="2222016" y="976757"/>
                    <a:pt x="2222016" y="1111008"/>
                  </a:cubicBezTo>
                  <a:cubicBezTo>
                    <a:pt x="2222016" y="1245260"/>
                    <a:pt x="2167600" y="1366802"/>
                    <a:pt x="2079621" y="1454781"/>
                  </a:cubicBezTo>
                  <a:lnTo>
                    <a:pt x="2033272" y="1493022"/>
                  </a:lnTo>
                  <a:lnTo>
                    <a:pt x="2039005" y="1552837"/>
                  </a:lnTo>
                  <a:cubicBezTo>
                    <a:pt x="2039005" y="1677258"/>
                    <a:pt x="1991539" y="1801679"/>
                    <a:pt x="1896609" y="1896609"/>
                  </a:cubicBezTo>
                  <a:cubicBezTo>
                    <a:pt x="1801679" y="1991539"/>
                    <a:pt x="1677258" y="2039005"/>
                    <a:pt x="1552837" y="2039005"/>
                  </a:cubicBezTo>
                  <a:lnTo>
                    <a:pt x="1493022" y="2033272"/>
                  </a:lnTo>
                  <a:lnTo>
                    <a:pt x="1454781" y="2079621"/>
                  </a:lnTo>
                  <a:cubicBezTo>
                    <a:pt x="1366802" y="2167600"/>
                    <a:pt x="1245260" y="2222016"/>
                    <a:pt x="1111008" y="2222016"/>
                  </a:cubicBezTo>
                  <a:cubicBezTo>
                    <a:pt x="976757" y="2222016"/>
                    <a:pt x="855215" y="2167600"/>
                    <a:pt x="767235" y="2079621"/>
                  </a:cubicBezTo>
                  <a:lnTo>
                    <a:pt x="728994" y="2033272"/>
                  </a:lnTo>
                  <a:lnTo>
                    <a:pt x="669180" y="2039005"/>
                  </a:lnTo>
                  <a:cubicBezTo>
                    <a:pt x="544758" y="2039005"/>
                    <a:pt x="420337" y="1991539"/>
                    <a:pt x="325407" y="1896609"/>
                  </a:cubicBezTo>
                  <a:cubicBezTo>
                    <a:pt x="230477" y="1801679"/>
                    <a:pt x="183012" y="1677258"/>
                    <a:pt x="183012" y="1552837"/>
                  </a:cubicBezTo>
                  <a:lnTo>
                    <a:pt x="188744" y="1493022"/>
                  </a:lnTo>
                  <a:lnTo>
                    <a:pt x="142395" y="1454781"/>
                  </a:lnTo>
                  <a:cubicBezTo>
                    <a:pt x="54416" y="1366802"/>
                    <a:pt x="0" y="1245260"/>
                    <a:pt x="0" y="1111008"/>
                  </a:cubicBezTo>
                  <a:cubicBezTo>
                    <a:pt x="0" y="976757"/>
                    <a:pt x="54416" y="855215"/>
                    <a:pt x="142395" y="767235"/>
                  </a:cubicBezTo>
                  <a:lnTo>
                    <a:pt x="188744" y="728994"/>
                  </a:lnTo>
                  <a:lnTo>
                    <a:pt x="183012" y="669180"/>
                  </a:lnTo>
                  <a:cubicBezTo>
                    <a:pt x="183012" y="544758"/>
                    <a:pt x="230477" y="420337"/>
                    <a:pt x="325407" y="325407"/>
                  </a:cubicBezTo>
                  <a:cubicBezTo>
                    <a:pt x="420337" y="230477"/>
                    <a:pt x="544758" y="183012"/>
                    <a:pt x="669180" y="183012"/>
                  </a:cubicBezTo>
                  <a:lnTo>
                    <a:pt x="728994" y="188744"/>
                  </a:lnTo>
                  <a:lnTo>
                    <a:pt x="767235" y="142395"/>
                  </a:lnTo>
                  <a:cubicBezTo>
                    <a:pt x="855215" y="54416"/>
                    <a:pt x="976757" y="0"/>
                    <a:pt x="1111008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2D77D63E-E50B-55CC-1F93-F44E2D71A490}"/>
                </a:ext>
              </a:extLst>
            </p:cNvPr>
            <p:cNvSpPr/>
            <p:nvPr/>
          </p:nvSpPr>
          <p:spPr>
            <a:xfrm>
              <a:off x="937260" y="2953067"/>
              <a:ext cx="198120" cy="19812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C9125730-09BD-9CC1-89A7-B89461744D1D}"/>
                </a:ext>
              </a:extLst>
            </p:cNvPr>
            <p:cNvSpPr/>
            <p:nvPr/>
          </p:nvSpPr>
          <p:spPr>
            <a:xfrm>
              <a:off x="1089660" y="2685732"/>
              <a:ext cx="304800" cy="3048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69DD4C20-CB49-CDED-ED09-832CC83E8A6A}"/>
                </a:ext>
              </a:extLst>
            </p:cNvPr>
            <p:cNvSpPr/>
            <p:nvPr/>
          </p:nvSpPr>
          <p:spPr>
            <a:xfrm>
              <a:off x="830580" y="3161029"/>
              <a:ext cx="106680" cy="10668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42068E-2FB6-C170-7221-6CE5492C4E8B}"/>
              </a:ext>
            </a:extLst>
          </p:cNvPr>
          <p:cNvGrpSpPr/>
          <p:nvPr/>
        </p:nvGrpSpPr>
        <p:grpSpPr>
          <a:xfrm>
            <a:off x="3743325" y="1193247"/>
            <a:ext cx="2419350" cy="2074462"/>
            <a:chOff x="3743325" y="933450"/>
            <a:chExt cx="2419350" cy="2074462"/>
          </a:xfrm>
          <a:solidFill>
            <a:schemeClr val="bg1"/>
          </a:solidFill>
        </p:grpSpPr>
        <p:sp>
          <p:nvSpPr>
            <p:cNvPr id="22654" name="フリーフォーム: 図形 22653">
              <a:extLst>
                <a:ext uri="{FF2B5EF4-FFF2-40B4-BE49-F238E27FC236}">
                  <a16:creationId xmlns:a16="http://schemas.microsoft.com/office/drawing/2014/main" id="{7DF957D1-E2E8-93B3-4236-BAF44B2D3C74}"/>
                </a:ext>
              </a:extLst>
            </p:cNvPr>
            <p:cNvSpPr/>
            <p:nvPr/>
          </p:nvSpPr>
          <p:spPr>
            <a:xfrm>
              <a:off x="3743325" y="933450"/>
              <a:ext cx="2419350" cy="1810228"/>
            </a:xfrm>
            <a:custGeom>
              <a:avLst/>
              <a:gdLst>
                <a:gd name="connsiteX0" fmla="*/ 950990 w 1901980"/>
                <a:gd name="connsiteY0" fmla="*/ 0 h 1901980"/>
                <a:gd name="connsiteX1" fmla="*/ 1129369 w 1901980"/>
                <a:gd name="connsiteY1" fmla="*/ 64036 h 1901980"/>
                <a:gd name="connsiteX2" fmla="*/ 1146903 w 1901980"/>
                <a:gd name="connsiteY2" fmla="*/ 84289 h 1901980"/>
                <a:gd name="connsiteX3" fmla="*/ 1175683 w 1901980"/>
                <a:gd name="connsiteY3" fmla="*/ 74623 h 1901980"/>
                <a:gd name="connsiteX4" fmla="*/ 1364167 w 1901980"/>
                <a:gd name="connsiteY4" fmla="*/ 94446 h 1901980"/>
                <a:gd name="connsiteX5" fmla="*/ 1443619 w 1901980"/>
                <a:gd name="connsiteY5" fmla="*/ 151665 h 1901980"/>
                <a:gd name="connsiteX6" fmla="*/ 1478414 w 1901980"/>
                <a:gd name="connsiteY6" fmla="*/ 202472 h 1901980"/>
                <a:gd name="connsiteX7" fmla="*/ 1498469 w 1901980"/>
                <a:gd name="connsiteY7" fmla="*/ 206109 h 1901980"/>
                <a:gd name="connsiteX8" fmla="*/ 1623442 w 1901980"/>
                <a:gd name="connsiteY8" fmla="*/ 278539 h 1901980"/>
                <a:gd name="connsiteX9" fmla="*/ 1704294 w 1901980"/>
                <a:gd name="connsiteY9" fmla="*/ 449952 h 1901980"/>
                <a:gd name="connsiteX10" fmla="*/ 1704626 w 1901980"/>
                <a:gd name="connsiteY10" fmla="*/ 477792 h 1901980"/>
                <a:gd name="connsiteX11" fmla="*/ 1729557 w 1901980"/>
                <a:gd name="connsiteY11" fmla="*/ 490187 h 1901980"/>
                <a:gd name="connsiteX12" fmla="*/ 1848818 w 1901980"/>
                <a:gd name="connsiteY12" fmla="*/ 637483 h 1901980"/>
                <a:gd name="connsiteX13" fmla="*/ 1859758 w 1901980"/>
                <a:gd name="connsiteY13" fmla="*/ 781513 h 1901980"/>
                <a:gd name="connsiteX14" fmla="*/ 1855292 w 1901980"/>
                <a:gd name="connsiteY14" fmla="*/ 797646 h 1901980"/>
                <a:gd name="connsiteX15" fmla="*/ 1864827 w 1901980"/>
                <a:gd name="connsiteY15" fmla="*/ 811405 h 1901980"/>
                <a:gd name="connsiteX16" fmla="*/ 1901980 w 1901980"/>
                <a:gd name="connsiteY16" fmla="*/ 950990 h 1901980"/>
                <a:gd name="connsiteX17" fmla="*/ 1837944 w 1901980"/>
                <a:gd name="connsiteY17" fmla="*/ 1129369 h 1901980"/>
                <a:gd name="connsiteX18" fmla="*/ 1817691 w 1901980"/>
                <a:gd name="connsiteY18" fmla="*/ 1146902 h 1901980"/>
                <a:gd name="connsiteX19" fmla="*/ 1827357 w 1901980"/>
                <a:gd name="connsiteY19" fmla="*/ 1175682 h 1901980"/>
                <a:gd name="connsiteX20" fmla="*/ 1807534 w 1901980"/>
                <a:gd name="connsiteY20" fmla="*/ 1364167 h 1901980"/>
                <a:gd name="connsiteX21" fmla="*/ 1750315 w 1901980"/>
                <a:gd name="connsiteY21" fmla="*/ 1443619 h 1901980"/>
                <a:gd name="connsiteX22" fmla="*/ 1699509 w 1901980"/>
                <a:gd name="connsiteY22" fmla="*/ 1478413 h 1901980"/>
                <a:gd name="connsiteX23" fmla="*/ 1695872 w 1901980"/>
                <a:gd name="connsiteY23" fmla="*/ 1498469 h 1901980"/>
                <a:gd name="connsiteX24" fmla="*/ 1623442 w 1901980"/>
                <a:gd name="connsiteY24" fmla="*/ 1623442 h 1901980"/>
                <a:gd name="connsiteX25" fmla="*/ 1452029 w 1901980"/>
                <a:gd name="connsiteY25" fmla="*/ 1704294 h 1901980"/>
                <a:gd name="connsiteX26" fmla="*/ 1424189 w 1901980"/>
                <a:gd name="connsiteY26" fmla="*/ 1704626 h 1901980"/>
                <a:gd name="connsiteX27" fmla="*/ 1411794 w 1901980"/>
                <a:gd name="connsiteY27" fmla="*/ 1729557 h 1901980"/>
                <a:gd name="connsiteX28" fmla="*/ 1264498 w 1901980"/>
                <a:gd name="connsiteY28" fmla="*/ 1848819 h 1901980"/>
                <a:gd name="connsiteX29" fmla="*/ 1120468 w 1901980"/>
                <a:gd name="connsiteY29" fmla="*/ 1859758 h 1901980"/>
                <a:gd name="connsiteX30" fmla="*/ 1104335 w 1901980"/>
                <a:gd name="connsiteY30" fmla="*/ 1855292 h 1901980"/>
                <a:gd name="connsiteX31" fmla="*/ 1090575 w 1901980"/>
                <a:gd name="connsiteY31" fmla="*/ 1864827 h 1901980"/>
                <a:gd name="connsiteX32" fmla="*/ 950990 w 1901980"/>
                <a:gd name="connsiteY32" fmla="*/ 1901980 h 1901980"/>
                <a:gd name="connsiteX33" fmla="*/ 772612 w 1901980"/>
                <a:gd name="connsiteY33" fmla="*/ 1837944 h 1901980"/>
                <a:gd name="connsiteX34" fmla="*/ 755079 w 1901980"/>
                <a:gd name="connsiteY34" fmla="*/ 1817691 h 1901980"/>
                <a:gd name="connsiteX35" fmla="*/ 726298 w 1901980"/>
                <a:gd name="connsiteY35" fmla="*/ 1827357 h 1901980"/>
                <a:gd name="connsiteX36" fmla="*/ 537813 w 1901980"/>
                <a:gd name="connsiteY36" fmla="*/ 1807534 h 1901980"/>
                <a:gd name="connsiteX37" fmla="*/ 458362 w 1901980"/>
                <a:gd name="connsiteY37" fmla="*/ 1750316 h 1901980"/>
                <a:gd name="connsiteX38" fmla="*/ 423567 w 1901980"/>
                <a:gd name="connsiteY38" fmla="*/ 1699509 h 1901980"/>
                <a:gd name="connsiteX39" fmla="*/ 403512 w 1901980"/>
                <a:gd name="connsiteY39" fmla="*/ 1695872 h 1901980"/>
                <a:gd name="connsiteX40" fmla="*/ 278539 w 1901980"/>
                <a:gd name="connsiteY40" fmla="*/ 1623442 h 1901980"/>
                <a:gd name="connsiteX41" fmla="*/ 197687 w 1901980"/>
                <a:gd name="connsiteY41" fmla="*/ 1452029 h 1901980"/>
                <a:gd name="connsiteX42" fmla="*/ 197355 w 1901980"/>
                <a:gd name="connsiteY42" fmla="*/ 1424189 h 1901980"/>
                <a:gd name="connsiteX43" fmla="*/ 172424 w 1901980"/>
                <a:gd name="connsiteY43" fmla="*/ 1411794 h 1901980"/>
                <a:gd name="connsiteX44" fmla="*/ 53162 w 1901980"/>
                <a:gd name="connsiteY44" fmla="*/ 1264498 h 1901980"/>
                <a:gd name="connsiteX45" fmla="*/ 42223 w 1901980"/>
                <a:gd name="connsiteY45" fmla="*/ 1120468 h 1901980"/>
                <a:gd name="connsiteX46" fmla="*/ 46688 w 1901980"/>
                <a:gd name="connsiteY46" fmla="*/ 1104335 h 1901980"/>
                <a:gd name="connsiteX47" fmla="*/ 37154 w 1901980"/>
                <a:gd name="connsiteY47" fmla="*/ 1090575 h 1901980"/>
                <a:gd name="connsiteX48" fmla="*/ 0 w 1901980"/>
                <a:gd name="connsiteY48" fmla="*/ 950990 h 1901980"/>
                <a:gd name="connsiteX49" fmla="*/ 64036 w 1901980"/>
                <a:gd name="connsiteY49" fmla="*/ 772612 h 1901980"/>
                <a:gd name="connsiteX50" fmla="*/ 84289 w 1901980"/>
                <a:gd name="connsiteY50" fmla="*/ 755078 h 1901980"/>
                <a:gd name="connsiteX51" fmla="*/ 74623 w 1901980"/>
                <a:gd name="connsiteY51" fmla="*/ 726298 h 1901980"/>
                <a:gd name="connsiteX52" fmla="*/ 94447 w 1901980"/>
                <a:gd name="connsiteY52" fmla="*/ 537813 h 1901980"/>
                <a:gd name="connsiteX53" fmla="*/ 151665 w 1901980"/>
                <a:gd name="connsiteY53" fmla="*/ 458362 h 1901980"/>
                <a:gd name="connsiteX54" fmla="*/ 202472 w 1901980"/>
                <a:gd name="connsiteY54" fmla="*/ 423567 h 1901980"/>
                <a:gd name="connsiteX55" fmla="*/ 206109 w 1901980"/>
                <a:gd name="connsiteY55" fmla="*/ 403512 h 1901980"/>
                <a:gd name="connsiteX56" fmla="*/ 278539 w 1901980"/>
                <a:gd name="connsiteY56" fmla="*/ 278539 h 1901980"/>
                <a:gd name="connsiteX57" fmla="*/ 449952 w 1901980"/>
                <a:gd name="connsiteY57" fmla="*/ 197687 h 1901980"/>
                <a:gd name="connsiteX58" fmla="*/ 477792 w 1901980"/>
                <a:gd name="connsiteY58" fmla="*/ 197354 h 1901980"/>
                <a:gd name="connsiteX59" fmla="*/ 490187 w 1901980"/>
                <a:gd name="connsiteY59" fmla="*/ 172424 h 1901980"/>
                <a:gd name="connsiteX60" fmla="*/ 637483 w 1901980"/>
                <a:gd name="connsiteY60" fmla="*/ 53163 h 1901980"/>
                <a:gd name="connsiteX61" fmla="*/ 781513 w 1901980"/>
                <a:gd name="connsiteY61" fmla="*/ 42223 h 1901980"/>
                <a:gd name="connsiteX62" fmla="*/ 797646 w 1901980"/>
                <a:gd name="connsiteY62" fmla="*/ 46689 h 1901980"/>
                <a:gd name="connsiteX63" fmla="*/ 811406 w 1901980"/>
                <a:gd name="connsiteY63" fmla="*/ 37154 h 1901980"/>
                <a:gd name="connsiteX64" fmla="*/ 950990 w 1901980"/>
                <a:gd name="connsiteY64" fmla="*/ 0 h 190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901980" h="1901980">
                  <a:moveTo>
                    <a:pt x="950990" y="0"/>
                  </a:moveTo>
                  <a:cubicBezTo>
                    <a:pt x="1018749" y="0"/>
                    <a:pt x="1080894" y="24032"/>
                    <a:pt x="1129369" y="64036"/>
                  </a:cubicBezTo>
                  <a:lnTo>
                    <a:pt x="1146903" y="84289"/>
                  </a:lnTo>
                  <a:lnTo>
                    <a:pt x="1175683" y="74623"/>
                  </a:lnTo>
                  <a:cubicBezTo>
                    <a:pt x="1236724" y="59652"/>
                    <a:pt x="1303139" y="65008"/>
                    <a:pt x="1364167" y="94446"/>
                  </a:cubicBezTo>
                  <a:cubicBezTo>
                    <a:pt x="1394682" y="109166"/>
                    <a:pt x="1421322" y="128687"/>
                    <a:pt x="1443619" y="151665"/>
                  </a:cubicBezTo>
                  <a:lnTo>
                    <a:pt x="1478414" y="202472"/>
                  </a:lnTo>
                  <a:lnTo>
                    <a:pt x="1498469" y="206109"/>
                  </a:lnTo>
                  <a:cubicBezTo>
                    <a:pt x="1544248" y="218461"/>
                    <a:pt x="1587508" y="242605"/>
                    <a:pt x="1623442" y="278539"/>
                  </a:cubicBezTo>
                  <a:cubicBezTo>
                    <a:pt x="1671354" y="326451"/>
                    <a:pt x="1698305" y="387387"/>
                    <a:pt x="1704294" y="449952"/>
                  </a:cubicBezTo>
                  <a:lnTo>
                    <a:pt x="1704626" y="477792"/>
                  </a:lnTo>
                  <a:lnTo>
                    <a:pt x="1729557" y="490187"/>
                  </a:lnTo>
                  <a:cubicBezTo>
                    <a:pt x="1783306" y="522763"/>
                    <a:pt x="1826481" y="573512"/>
                    <a:pt x="1848818" y="637483"/>
                  </a:cubicBezTo>
                  <a:cubicBezTo>
                    <a:pt x="1865571" y="685461"/>
                    <a:pt x="1868522" y="734914"/>
                    <a:pt x="1859758" y="781513"/>
                  </a:cubicBezTo>
                  <a:lnTo>
                    <a:pt x="1855292" y="797646"/>
                  </a:lnTo>
                  <a:lnTo>
                    <a:pt x="1864827" y="811405"/>
                  </a:lnTo>
                  <a:cubicBezTo>
                    <a:pt x="1888463" y="852510"/>
                    <a:pt x="1901980" y="900172"/>
                    <a:pt x="1901980" y="950990"/>
                  </a:cubicBezTo>
                  <a:cubicBezTo>
                    <a:pt x="1901980" y="1018749"/>
                    <a:pt x="1877949" y="1080894"/>
                    <a:pt x="1837944" y="1129369"/>
                  </a:cubicBezTo>
                  <a:lnTo>
                    <a:pt x="1817691" y="1146902"/>
                  </a:lnTo>
                  <a:lnTo>
                    <a:pt x="1827357" y="1175682"/>
                  </a:lnTo>
                  <a:cubicBezTo>
                    <a:pt x="1842328" y="1236724"/>
                    <a:pt x="1836973" y="1303138"/>
                    <a:pt x="1807534" y="1364167"/>
                  </a:cubicBezTo>
                  <a:cubicBezTo>
                    <a:pt x="1792814" y="1394681"/>
                    <a:pt x="1773293" y="1421322"/>
                    <a:pt x="1750315" y="1443619"/>
                  </a:cubicBezTo>
                  <a:lnTo>
                    <a:pt x="1699509" y="1478413"/>
                  </a:lnTo>
                  <a:lnTo>
                    <a:pt x="1695872" y="1498469"/>
                  </a:lnTo>
                  <a:cubicBezTo>
                    <a:pt x="1683520" y="1544248"/>
                    <a:pt x="1659376" y="1587508"/>
                    <a:pt x="1623442" y="1623442"/>
                  </a:cubicBezTo>
                  <a:cubicBezTo>
                    <a:pt x="1575530" y="1671354"/>
                    <a:pt x="1514594" y="1698305"/>
                    <a:pt x="1452029" y="1704294"/>
                  </a:cubicBezTo>
                  <a:lnTo>
                    <a:pt x="1424189" y="1704626"/>
                  </a:lnTo>
                  <a:lnTo>
                    <a:pt x="1411794" y="1729557"/>
                  </a:lnTo>
                  <a:cubicBezTo>
                    <a:pt x="1379218" y="1783306"/>
                    <a:pt x="1328469" y="1826481"/>
                    <a:pt x="1264498" y="1848819"/>
                  </a:cubicBezTo>
                  <a:cubicBezTo>
                    <a:pt x="1216520" y="1865571"/>
                    <a:pt x="1167067" y="1868522"/>
                    <a:pt x="1120468" y="1859758"/>
                  </a:cubicBezTo>
                  <a:lnTo>
                    <a:pt x="1104335" y="1855292"/>
                  </a:lnTo>
                  <a:lnTo>
                    <a:pt x="1090575" y="1864827"/>
                  </a:lnTo>
                  <a:cubicBezTo>
                    <a:pt x="1049471" y="1888462"/>
                    <a:pt x="1001809" y="1901980"/>
                    <a:pt x="950990" y="1901980"/>
                  </a:cubicBezTo>
                  <a:cubicBezTo>
                    <a:pt x="883232" y="1901980"/>
                    <a:pt x="821087" y="1877949"/>
                    <a:pt x="772612" y="1837944"/>
                  </a:cubicBezTo>
                  <a:lnTo>
                    <a:pt x="755079" y="1817691"/>
                  </a:lnTo>
                  <a:lnTo>
                    <a:pt x="726298" y="1827357"/>
                  </a:lnTo>
                  <a:cubicBezTo>
                    <a:pt x="665257" y="1842328"/>
                    <a:pt x="598843" y="1836973"/>
                    <a:pt x="537813" y="1807534"/>
                  </a:cubicBezTo>
                  <a:cubicBezTo>
                    <a:pt x="507299" y="1792814"/>
                    <a:pt x="480659" y="1773293"/>
                    <a:pt x="458362" y="1750316"/>
                  </a:cubicBezTo>
                  <a:lnTo>
                    <a:pt x="423567" y="1699509"/>
                  </a:lnTo>
                  <a:lnTo>
                    <a:pt x="403512" y="1695872"/>
                  </a:lnTo>
                  <a:cubicBezTo>
                    <a:pt x="357734" y="1683519"/>
                    <a:pt x="314474" y="1659376"/>
                    <a:pt x="278539" y="1623442"/>
                  </a:cubicBezTo>
                  <a:cubicBezTo>
                    <a:pt x="230627" y="1575530"/>
                    <a:pt x="203676" y="1514593"/>
                    <a:pt x="197687" y="1452029"/>
                  </a:cubicBezTo>
                  <a:lnTo>
                    <a:pt x="197355" y="1424189"/>
                  </a:lnTo>
                  <a:lnTo>
                    <a:pt x="172424" y="1411794"/>
                  </a:lnTo>
                  <a:cubicBezTo>
                    <a:pt x="118676" y="1379218"/>
                    <a:pt x="75500" y="1328469"/>
                    <a:pt x="53162" y="1264498"/>
                  </a:cubicBezTo>
                  <a:cubicBezTo>
                    <a:pt x="36409" y="1216520"/>
                    <a:pt x="33459" y="1167067"/>
                    <a:pt x="42223" y="1120468"/>
                  </a:cubicBezTo>
                  <a:lnTo>
                    <a:pt x="46688" y="1104335"/>
                  </a:lnTo>
                  <a:lnTo>
                    <a:pt x="37154" y="1090575"/>
                  </a:lnTo>
                  <a:cubicBezTo>
                    <a:pt x="13518" y="1049471"/>
                    <a:pt x="0" y="1001809"/>
                    <a:pt x="0" y="950990"/>
                  </a:cubicBezTo>
                  <a:cubicBezTo>
                    <a:pt x="0" y="883232"/>
                    <a:pt x="24032" y="821087"/>
                    <a:pt x="64036" y="772612"/>
                  </a:cubicBezTo>
                  <a:lnTo>
                    <a:pt x="84289" y="755078"/>
                  </a:lnTo>
                  <a:lnTo>
                    <a:pt x="74623" y="726298"/>
                  </a:lnTo>
                  <a:cubicBezTo>
                    <a:pt x="59652" y="665257"/>
                    <a:pt x="65008" y="598842"/>
                    <a:pt x="94447" y="537813"/>
                  </a:cubicBezTo>
                  <a:cubicBezTo>
                    <a:pt x="109166" y="507299"/>
                    <a:pt x="128687" y="480659"/>
                    <a:pt x="151665" y="458362"/>
                  </a:cubicBezTo>
                  <a:lnTo>
                    <a:pt x="202472" y="423567"/>
                  </a:lnTo>
                  <a:lnTo>
                    <a:pt x="206109" y="403512"/>
                  </a:lnTo>
                  <a:cubicBezTo>
                    <a:pt x="218462" y="357733"/>
                    <a:pt x="242605" y="314473"/>
                    <a:pt x="278539" y="278539"/>
                  </a:cubicBezTo>
                  <a:cubicBezTo>
                    <a:pt x="326452" y="230627"/>
                    <a:pt x="387388" y="203676"/>
                    <a:pt x="449952" y="197687"/>
                  </a:cubicBezTo>
                  <a:lnTo>
                    <a:pt x="477792" y="197354"/>
                  </a:lnTo>
                  <a:lnTo>
                    <a:pt x="490187" y="172424"/>
                  </a:lnTo>
                  <a:cubicBezTo>
                    <a:pt x="522763" y="118675"/>
                    <a:pt x="573512" y="75500"/>
                    <a:pt x="637483" y="53163"/>
                  </a:cubicBezTo>
                  <a:cubicBezTo>
                    <a:pt x="685461" y="36410"/>
                    <a:pt x="734914" y="33459"/>
                    <a:pt x="781513" y="42223"/>
                  </a:cubicBezTo>
                  <a:lnTo>
                    <a:pt x="797646" y="46689"/>
                  </a:lnTo>
                  <a:lnTo>
                    <a:pt x="811406" y="37154"/>
                  </a:lnTo>
                  <a:cubicBezTo>
                    <a:pt x="852510" y="13518"/>
                    <a:pt x="900172" y="0"/>
                    <a:pt x="950990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55" name="楕円 22654">
              <a:extLst>
                <a:ext uri="{FF2B5EF4-FFF2-40B4-BE49-F238E27FC236}">
                  <a16:creationId xmlns:a16="http://schemas.microsoft.com/office/drawing/2014/main" id="{FC1715D7-9B11-2956-CAEA-BF48FEA85009}"/>
                </a:ext>
              </a:extLst>
            </p:cNvPr>
            <p:cNvSpPr/>
            <p:nvPr/>
          </p:nvSpPr>
          <p:spPr>
            <a:xfrm>
              <a:off x="4291013" y="2581275"/>
              <a:ext cx="276225" cy="188277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56" name="楕円 22655">
              <a:extLst>
                <a:ext uri="{FF2B5EF4-FFF2-40B4-BE49-F238E27FC236}">
                  <a16:creationId xmlns:a16="http://schemas.microsoft.com/office/drawing/2014/main" id="{E5F98223-0B4C-295A-49B3-2400F83D1A7B}"/>
                </a:ext>
              </a:extLst>
            </p:cNvPr>
            <p:cNvSpPr/>
            <p:nvPr/>
          </p:nvSpPr>
          <p:spPr>
            <a:xfrm>
              <a:off x="4156724" y="2771777"/>
              <a:ext cx="192380" cy="131126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57" name="楕円 22656">
              <a:extLst>
                <a:ext uri="{FF2B5EF4-FFF2-40B4-BE49-F238E27FC236}">
                  <a16:creationId xmlns:a16="http://schemas.microsoft.com/office/drawing/2014/main" id="{A706A837-3B3A-75E8-AC07-E160ED0A476F}"/>
                </a:ext>
              </a:extLst>
            </p:cNvPr>
            <p:cNvSpPr/>
            <p:nvPr/>
          </p:nvSpPr>
          <p:spPr>
            <a:xfrm>
              <a:off x="4057654" y="2942992"/>
              <a:ext cx="95246" cy="6492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72BC76-1529-E4B7-EAF0-9E040FA62E62}"/>
              </a:ext>
            </a:extLst>
          </p:cNvPr>
          <p:cNvGrpSpPr/>
          <p:nvPr/>
        </p:nvGrpSpPr>
        <p:grpSpPr>
          <a:xfrm>
            <a:off x="708660" y="4406081"/>
            <a:ext cx="2636520" cy="1108393"/>
            <a:chOff x="708660" y="4406081"/>
            <a:chExt cx="2636520" cy="1108393"/>
          </a:xfrm>
          <a:solidFill>
            <a:schemeClr val="bg1"/>
          </a:solidFill>
        </p:grpSpPr>
        <p:sp>
          <p:nvSpPr>
            <p:cNvPr id="22664" name="フリーフォーム: 図形 22663">
              <a:extLst>
                <a:ext uri="{FF2B5EF4-FFF2-40B4-BE49-F238E27FC236}">
                  <a16:creationId xmlns:a16="http://schemas.microsoft.com/office/drawing/2014/main" id="{9B9A59C2-4EAA-348E-375D-0631BBFB3461}"/>
                </a:ext>
              </a:extLst>
            </p:cNvPr>
            <p:cNvSpPr/>
            <p:nvPr/>
          </p:nvSpPr>
          <p:spPr>
            <a:xfrm>
              <a:off x="708660" y="4406081"/>
              <a:ext cx="2636520" cy="876300"/>
            </a:xfrm>
            <a:custGeom>
              <a:avLst/>
              <a:gdLst>
                <a:gd name="connsiteX0" fmla="*/ 1344930 w 2994660"/>
                <a:gd name="connsiteY0" fmla="*/ 0 h 998220"/>
                <a:gd name="connsiteX1" fmla="*/ 1999591 w 2994660"/>
                <a:gd name="connsiteY1" fmla="*/ 94854 h 998220"/>
                <a:gd name="connsiteX2" fmla="*/ 2050899 w 2994660"/>
                <a:gd name="connsiteY2" fmla="*/ 116606 h 998220"/>
                <a:gd name="connsiteX3" fmla="*/ 2188490 w 2994660"/>
                <a:gd name="connsiteY3" fmla="*/ 121421 h 998220"/>
                <a:gd name="connsiteX4" fmla="*/ 2994660 w 2994660"/>
                <a:gd name="connsiteY4" fmla="*/ 464820 h 998220"/>
                <a:gd name="connsiteX5" fmla="*/ 2698940 w 2994660"/>
                <a:gd name="connsiteY5" fmla="*/ 712675 h 998220"/>
                <a:gd name="connsiteX6" fmla="*/ 2572998 w 2994660"/>
                <a:gd name="connsiteY6" fmla="*/ 748750 h 998220"/>
                <a:gd name="connsiteX7" fmla="*/ 2575560 w 2994660"/>
                <a:gd name="connsiteY7" fmla="*/ 758190 h 998220"/>
                <a:gd name="connsiteX8" fmla="*/ 1714500 w 2994660"/>
                <a:gd name="connsiteY8" fmla="*/ 998220 h 998220"/>
                <a:gd name="connsiteX9" fmla="*/ 1000496 w 2994660"/>
                <a:gd name="connsiteY9" fmla="*/ 892393 h 998220"/>
                <a:gd name="connsiteX10" fmla="*/ 987352 w 2994660"/>
                <a:gd name="connsiteY10" fmla="*/ 885643 h 998220"/>
                <a:gd name="connsiteX11" fmla="*/ 984237 w 2994660"/>
                <a:gd name="connsiteY11" fmla="*/ 885967 h 998220"/>
                <a:gd name="connsiteX12" fmla="*/ 819150 w 2994660"/>
                <a:gd name="connsiteY12" fmla="*/ 891540 h 998220"/>
                <a:gd name="connsiteX13" fmla="*/ 0 w 2994660"/>
                <a:gd name="connsiteY13" fmla="*/ 617220 h 998220"/>
                <a:gd name="connsiteX14" fmla="*/ 361155 w 2994660"/>
                <a:gd name="connsiteY14" fmla="*/ 389749 h 998220"/>
                <a:gd name="connsiteX15" fmla="*/ 441287 w 2994660"/>
                <a:gd name="connsiteY15" fmla="*/ 375184 h 998220"/>
                <a:gd name="connsiteX16" fmla="*/ 419100 w 2994660"/>
                <a:gd name="connsiteY16" fmla="*/ 323850 h 998220"/>
                <a:gd name="connsiteX17" fmla="*/ 1344930 w 2994660"/>
                <a:gd name="connsiteY17" fmla="*/ 0 h 99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94660" h="998220">
                  <a:moveTo>
                    <a:pt x="1344930" y="0"/>
                  </a:moveTo>
                  <a:cubicBezTo>
                    <a:pt x="1600591" y="0"/>
                    <a:pt x="1832049" y="36248"/>
                    <a:pt x="1999591" y="94854"/>
                  </a:cubicBezTo>
                  <a:lnTo>
                    <a:pt x="2050899" y="116606"/>
                  </a:lnTo>
                  <a:lnTo>
                    <a:pt x="2188490" y="121421"/>
                  </a:lnTo>
                  <a:cubicBezTo>
                    <a:pt x="2648570" y="154106"/>
                    <a:pt x="2994660" y="295431"/>
                    <a:pt x="2994660" y="464820"/>
                  </a:cubicBezTo>
                  <a:cubicBezTo>
                    <a:pt x="2994660" y="561614"/>
                    <a:pt x="2881651" y="649244"/>
                    <a:pt x="2698940" y="712675"/>
                  </a:cubicBezTo>
                  <a:lnTo>
                    <a:pt x="2572998" y="748750"/>
                  </a:lnTo>
                  <a:lnTo>
                    <a:pt x="2575560" y="758190"/>
                  </a:lnTo>
                  <a:cubicBezTo>
                    <a:pt x="2575560" y="890755"/>
                    <a:pt x="2190050" y="998220"/>
                    <a:pt x="1714500" y="998220"/>
                  </a:cubicBezTo>
                  <a:cubicBezTo>
                    <a:pt x="1417281" y="998220"/>
                    <a:pt x="1155234" y="956242"/>
                    <a:pt x="1000496" y="892393"/>
                  </a:cubicBezTo>
                  <a:lnTo>
                    <a:pt x="987352" y="885643"/>
                  </a:lnTo>
                  <a:lnTo>
                    <a:pt x="984237" y="885967"/>
                  </a:lnTo>
                  <a:cubicBezTo>
                    <a:pt x="930913" y="889621"/>
                    <a:pt x="875701" y="891540"/>
                    <a:pt x="819150" y="891540"/>
                  </a:cubicBezTo>
                  <a:cubicBezTo>
                    <a:pt x="366746" y="891540"/>
                    <a:pt x="0" y="768723"/>
                    <a:pt x="0" y="617220"/>
                  </a:cubicBezTo>
                  <a:cubicBezTo>
                    <a:pt x="0" y="522531"/>
                    <a:pt x="143260" y="439047"/>
                    <a:pt x="361155" y="389749"/>
                  </a:cubicBezTo>
                  <a:lnTo>
                    <a:pt x="441287" y="375184"/>
                  </a:lnTo>
                  <a:lnTo>
                    <a:pt x="419100" y="323850"/>
                  </a:lnTo>
                  <a:cubicBezTo>
                    <a:pt x="419100" y="144993"/>
                    <a:pt x="833608" y="0"/>
                    <a:pt x="1344930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65" name="楕円 22664">
              <a:extLst>
                <a:ext uri="{FF2B5EF4-FFF2-40B4-BE49-F238E27FC236}">
                  <a16:creationId xmlns:a16="http://schemas.microsoft.com/office/drawing/2014/main" id="{65B54C4D-B209-826D-8B40-BB8F8A6C71C9}"/>
                </a:ext>
              </a:extLst>
            </p:cNvPr>
            <p:cNvSpPr/>
            <p:nvPr/>
          </p:nvSpPr>
          <p:spPr>
            <a:xfrm>
              <a:off x="1425892" y="5120456"/>
              <a:ext cx="234316" cy="15621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66" name="楕円 22665">
              <a:extLst>
                <a:ext uri="{FF2B5EF4-FFF2-40B4-BE49-F238E27FC236}">
                  <a16:creationId xmlns:a16="http://schemas.microsoft.com/office/drawing/2014/main" id="{F182FFB1-3B41-34EF-A655-6100BED27094}"/>
                </a:ext>
              </a:extLst>
            </p:cNvPr>
            <p:cNvSpPr/>
            <p:nvPr/>
          </p:nvSpPr>
          <p:spPr>
            <a:xfrm>
              <a:off x="1300162" y="5281110"/>
              <a:ext cx="180976" cy="1206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67" name="楕円 22666">
              <a:extLst>
                <a:ext uri="{FF2B5EF4-FFF2-40B4-BE49-F238E27FC236}">
                  <a16:creationId xmlns:a16="http://schemas.microsoft.com/office/drawing/2014/main" id="{DAF1BE75-6DE4-916F-FA2D-6AE45803223D}"/>
                </a:ext>
              </a:extLst>
            </p:cNvPr>
            <p:cNvSpPr/>
            <p:nvPr/>
          </p:nvSpPr>
          <p:spPr>
            <a:xfrm>
              <a:off x="1181099" y="5425572"/>
              <a:ext cx="133352" cy="889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624B96-965F-6710-FF64-0BABCA9FDEAD}"/>
              </a:ext>
            </a:extLst>
          </p:cNvPr>
          <p:cNvGrpSpPr/>
          <p:nvPr/>
        </p:nvGrpSpPr>
        <p:grpSpPr>
          <a:xfrm>
            <a:off x="3832860" y="4287971"/>
            <a:ext cx="2293620" cy="1346835"/>
            <a:chOff x="3832860" y="4287971"/>
            <a:chExt cx="2293620" cy="1346835"/>
          </a:xfrm>
          <a:solidFill>
            <a:schemeClr val="bg1"/>
          </a:solidFill>
        </p:grpSpPr>
        <p:sp>
          <p:nvSpPr>
            <p:cNvPr id="22668" name="フリーフォーム: 図形 22667">
              <a:extLst>
                <a:ext uri="{FF2B5EF4-FFF2-40B4-BE49-F238E27FC236}">
                  <a16:creationId xmlns:a16="http://schemas.microsoft.com/office/drawing/2014/main" id="{375E290F-6756-B0C1-83E9-099820EBF2A9}"/>
                </a:ext>
              </a:extLst>
            </p:cNvPr>
            <p:cNvSpPr/>
            <p:nvPr/>
          </p:nvSpPr>
          <p:spPr>
            <a:xfrm>
              <a:off x="3832860" y="4287971"/>
              <a:ext cx="2293620" cy="942975"/>
            </a:xfrm>
            <a:custGeom>
              <a:avLst/>
              <a:gdLst>
                <a:gd name="connsiteX0" fmla="*/ 1428750 w 2293620"/>
                <a:gd name="connsiteY0" fmla="*/ 0 h 942975"/>
                <a:gd name="connsiteX1" fmla="*/ 2293620 w 2293620"/>
                <a:gd name="connsiteY1" fmla="*/ 337185 h 942975"/>
                <a:gd name="connsiteX2" fmla="*/ 1765397 w 2293620"/>
                <a:gd name="connsiteY2" fmla="*/ 647872 h 942975"/>
                <a:gd name="connsiteX3" fmla="*/ 1717356 w 2293620"/>
                <a:gd name="connsiteY3" fmla="*/ 653686 h 942975"/>
                <a:gd name="connsiteX4" fmla="*/ 1712169 w 2293620"/>
                <a:gd name="connsiteY4" fmla="*/ 673745 h 942975"/>
                <a:gd name="connsiteX5" fmla="*/ 864870 w 2293620"/>
                <a:gd name="connsiteY5" fmla="*/ 942975 h 942975"/>
                <a:gd name="connsiteX6" fmla="*/ 0 w 2293620"/>
                <a:gd name="connsiteY6" fmla="*/ 605790 h 942975"/>
                <a:gd name="connsiteX7" fmla="*/ 528224 w 2293620"/>
                <a:gd name="connsiteY7" fmla="*/ 295103 h 942975"/>
                <a:gd name="connsiteX8" fmla="*/ 576265 w 2293620"/>
                <a:gd name="connsiteY8" fmla="*/ 289289 h 942975"/>
                <a:gd name="connsiteX9" fmla="*/ 581451 w 2293620"/>
                <a:gd name="connsiteY9" fmla="*/ 269231 h 942975"/>
                <a:gd name="connsiteX10" fmla="*/ 1428750 w 2293620"/>
                <a:gd name="connsiteY10" fmla="*/ 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93620" h="942975">
                  <a:moveTo>
                    <a:pt x="1428750" y="0"/>
                  </a:moveTo>
                  <a:cubicBezTo>
                    <a:pt x="1906405" y="0"/>
                    <a:pt x="2293620" y="150963"/>
                    <a:pt x="2293620" y="337185"/>
                  </a:cubicBezTo>
                  <a:cubicBezTo>
                    <a:pt x="2293620" y="476852"/>
                    <a:pt x="2075812" y="596685"/>
                    <a:pt x="1765397" y="647872"/>
                  </a:cubicBezTo>
                  <a:lnTo>
                    <a:pt x="1717356" y="653686"/>
                  </a:lnTo>
                  <a:lnTo>
                    <a:pt x="1712169" y="673745"/>
                  </a:lnTo>
                  <a:cubicBezTo>
                    <a:pt x="1631523" y="827394"/>
                    <a:pt x="1282818" y="942975"/>
                    <a:pt x="864870" y="942975"/>
                  </a:cubicBezTo>
                  <a:cubicBezTo>
                    <a:pt x="387215" y="942975"/>
                    <a:pt x="0" y="792012"/>
                    <a:pt x="0" y="605790"/>
                  </a:cubicBezTo>
                  <a:cubicBezTo>
                    <a:pt x="0" y="466124"/>
                    <a:pt x="217809" y="346290"/>
                    <a:pt x="528224" y="295103"/>
                  </a:cubicBezTo>
                  <a:lnTo>
                    <a:pt x="576265" y="289289"/>
                  </a:lnTo>
                  <a:lnTo>
                    <a:pt x="581451" y="269231"/>
                  </a:lnTo>
                  <a:cubicBezTo>
                    <a:pt x="662097" y="115581"/>
                    <a:pt x="1010802" y="0"/>
                    <a:pt x="1428750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69" name="楕円 22668">
              <a:extLst>
                <a:ext uri="{FF2B5EF4-FFF2-40B4-BE49-F238E27FC236}">
                  <a16:creationId xmlns:a16="http://schemas.microsoft.com/office/drawing/2014/main" id="{98BDE56B-ED7E-9462-F877-D8E13A0798C3}"/>
                </a:ext>
              </a:extLst>
            </p:cNvPr>
            <p:cNvSpPr/>
            <p:nvPr/>
          </p:nvSpPr>
          <p:spPr>
            <a:xfrm>
              <a:off x="4255770" y="5137600"/>
              <a:ext cx="404132" cy="188595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70" name="楕円 22669">
              <a:extLst>
                <a:ext uri="{FF2B5EF4-FFF2-40B4-BE49-F238E27FC236}">
                  <a16:creationId xmlns:a16="http://schemas.microsoft.com/office/drawing/2014/main" id="{0F157EC0-CF97-1479-711B-EF6BA632BE09}"/>
                </a:ext>
              </a:extLst>
            </p:cNvPr>
            <p:cNvSpPr/>
            <p:nvPr/>
          </p:nvSpPr>
          <p:spPr>
            <a:xfrm>
              <a:off x="4101465" y="5363534"/>
              <a:ext cx="297180" cy="13868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71" name="楕円 22670">
              <a:extLst>
                <a:ext uri="{FF2B5EF4-FFF2-40B4-BE49-F238E27FC236}">
                  <a16:creationId xmlns:a16="http://schemas.microsoft.com/office/drawing/2014/main" id="{58F43607-2157-D507-2131-A3C128D98CA1}"/>
                </a:ext>
              </a:extLst>
            </p:cNvPr>
            <p:cNvSpPr/>
            <p:nvPr/>
          </p:nvSpPr>
          <p:spPr>
            <a:xfrm>
              <a:off x="3988934" y="5547176"/>
              <a:ext cx="187778" cy="8763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FC309F0-A75D-383E-ED29-D7F5242C0235}"/>
              </a:ext>
            </a:extLst>
          </p:cNvPr>
          <p:cNvGrpSpPr/>
          <p:nvPr/>
        </p:nvGrpSpPr>
        <p:grpSpPr>
          <a:xfrm>
            <a:off x="6604638" y="4174731"/>
            <a:ext cx="2607942" cy="1648354"/>
            <a:chOff x="6604638" y="4174731"/>
            <a:chExt cx="2607942" cy="1648354"/>
          </a:xfrm>
          <a:solidFill>
            <a:schemeClr val="bg1"/>
          </a:solidFill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2BA8614-0253-79D6-D382-8B778419AE6C}"/>
                </a:ext>
              </a:extLst>
            </p:cNvPr>
            <p:cNvSpPr/>
            <p:nvPr/>
          </p:nvSpPr>
          <p:spPr>
            <a:xfrm>
              <a:off x="6604638" y="4174731"/>
              <a:ext cx="2607942" cy="1301530"/>
            </a:xfrm>
            <a:custGeom>
              <a:avLst/>
              <a:gdLst>
                <a:gd name="connsiteX0" fmla="*/ 1418069 w 2836138"/>
                <a:gd name="connsiteY0" fmla="*/ 0 h 1415414"/>
                <a:gd name="connsiteX1" fmla="*/ 2247439 w 2836138"/>
                <a:gd name="connsiteY1" fmla="*/ 330834 h 1415414"/>
                <a:gd name="connsiteX2" fmla="*/ 2251170 w 2836138"/>
                <a:gd name="connsiteY2" fmla="*/ 348950 h 1415414"/>
                <a:gd name="connsiteX3" fmla="*/ 2319092 w 2836138"/>
                <a:gd name="connsiteY3" fmla="*/ 359269 h 1415414"/>
                <a:gd name="connsiteX4" fmla="*/ 2836138 w 2836138"/>
                <a:gd name="connsiteY4" fmla="*/ 741045 h 1415414"/>
                <a:gd name="connsiteX5" fmla="*/ 2319092 w 2836138"/>
                <a:gd name="connsiteY5" fmla="*/ 1122821 h 1415414"/>
                <a:gd name="connsiteX6" fmla="*/ 2212958 w 2836138"/>
                <a:gd name="connsiteY6" fmla="*/ 1138946 h 1415414"/>
                <a:gd name="connsiteX7" fmla="*/ 2198110 w 2836138"/>
                <a:gd name="connsiteY7" fmla="*/ 1162356 h 1415414"/>
                <a:gd name="connsiteX8" fmla="*/ 1418069 w 2836138"/>
                <a:gd name="connsiteY8" fmla="*/ 1415414 h 1415414"/>
                <a:gd name="connsiteX9" fmla="*/ 638028 w 2836138"/>
                <a:gd name="connsiteY9" fmla="*/ 1162356 h 1415414"/>
                <a:gd name="connsiteX10" fmla="*/ 623181 w 2836138"/>
                <a:gd name="connsiteY10" fmla="*/ 1138946 h 1415414"/>
                <a:gd name="connsiteX11" fmla="*/ 517047 w 2836138"/>
                <a:gd name="connsiteY11" fmla="*/ 1122821 h 1415414"/>
                <a:gd name="connsiteX12" fmla="*/ 0 w 2836138"/>
                <a:gd name="connsiteY12" fmla="*/ 741045 h 1415414"/>
                <a:gd name="connsiteX13" fmla="*/ 517047 w 2836138"/>
                <a:gd name="connsiteY13" fmla="*/ 359269 h 1415414"/>
                <a:gd name="connsiteX14" fmla="*/ 584968 w 2836138"/>
                <a:gd name="connsiteY14" fmla="*/ 348950 h 1415414"/>
                <a:gd name="connsiteX15" fmla="*/ 588700 w 2836138"/>
                <a:gd name="connsiteY15" fmla="*/ 330834 h 1415414"/>
                <a:gd name="connsiteX16" fmla="*/ 1418069 w 2836138"/>
                <a:gd name="connsiteY16" fmla="*/ 0 h 141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36138" h="1415414">
                  <a:moveTo>
                    <a:pt x="1418069" y="0"/>
                  </a:moveTo>
                  <a:cubicBezTo>
                    <a:pt x="1827173" y="0"/>
                    <a:pt x="2168499" y="142027"/>
                    <a:pt x="2247439" y="330834"/>
                  </a:cubicBezTo>
                  <a:lnTo>
                    <a:pt x="2251170" y="348950"/>
                  </a:lnTo>
                  <a:lnTo>
                    <a:pt x="2319092" y="359269"/>
                  </a:lnTo>
                  <a:cubicBezTo>
                    <a:pt x="2622938" y="422169"/>
                    <a:pt x="2836138" y="569421"/>
                    <a:pt x="2836138" y="741045"/>
                  </a:cubicBezTo>
                  <a:cubicBezTo>
                    <a:pt x="2836138" y="912669"/>
                    <a:pt x="2622938" y="1059922"/>
                    <a:pt x="2319092" y="1122821"/>
                  </a:cubicBezTo>
                  <a:lnTo>
                    <a:pt x="2212958" y="1138946"/>
                  </a:lnTo>
                  <a:lnTo>
                    <a:pt x="2198110" y="1162356"/>
                  </a:lnTo>
                  <a:cubicBezTo>
                    <a:pt x="2069594" y="1311068"/>
                    <a:pt x="1768729" y="1415414"/>
                    <a:pt x="1418069" y="1415414"/>
                  </a:cubicBezTo>
                  <a:cubicBezTo>
                    <a:pt x="1067409" y="1415414"/>
                    <a:pt x="766544" y="1311068"/>
                    <a:pt x="638028" y="1162356"/>
                  </a:cubicBezTo>
                  <a:lnTo>
                    <a:pt x="623181" y="1138946"/>
                  </a:lnTo>
                  <a:lnTo>
                    <a:pt x="517047" y="1122821"/>
                  </a:lnTo>
                  <a:cubicBezTo>
                    <a:pt x="213200" y="1059922"/>
                    <a:pt x="0" y="912669"/>
                    <a:pt x="0" y="741045"/>
                  </a:cubicBezTo>
                  <a:cubicBezTo>
                    <a:pt x="0" y="569421"/>
                    <a:pt x="213200" y="422169"/>
                    <a:pt x="517047" y="359269"/>
                  </a:cubicBezTo>
                  <a:lnTo>
                    <a:pt x="584968" y="348950"/>
                  </a:lnTo>
                  <a:lnTo>
                    <a:pt x="588700" y="330834"/>
                  </a:lnTo>
                  <a:cubicBezTo>
                    <a:pt x="667639" y="142027"/>
                    <a:pt x="1008966" y="0"/>
                    <a:pt x="1418069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1A6CF674-FABF-C54D-E4A1-2CC7F42EA621}"/>
                </a:ext>
              </a:extLst>
            </p:cNvPr>
            <p:cNvSpPr/>
            <p:nvPr/>
          </p:nvSpPr>
          <p:spPr>
            <a:xfrm>
              <a:off x="7197496" y="5325879"/>
              <a:ext cx="404132" cy="188595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2F0B75DA-8ABB-E20F-D4F5-E141A65D8824}"/>
                </a:ext>
              </a:extLst>
            </p:cNvPr>
            <p:cNvSpPr/>
            <p:nvPr/>
          </p:nvSpPr>
          <p:spPr>
            <a:xfrm>
              <a:off x="7043191" y="5551813"/>
              <a:ext cx="297180" cy="13868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45EF98D-873E-6131-3E67-4B874E5E98CC}"/>
                </a:ext>
              </a:extLst>
            </p:cNvPr>
            <p:cNvSpPr/>
            <p:nvPr/>
          </p:nvSpPr>
          <p:spPr>
            <a:xfrm>
              <a:off x="6930660" y="5735455"/>
              <a:ext cx="187778" cy="8763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4C771B-E7BA-582B-5149-0262B1B16B3E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吹き出しのイラスト～心の中の声～</a:t>
            </a:r>
          </a:p>
        </p:txBody>
      </p:sp>
    </p:spTree>
    <p:extLst>
      <p:ext uri="{BB962C8B-B14F-4D97-AF65-F5344CB8AC3E}">
        <p14:creationId xmlns:p14="http://schemas.microsoft.com/office/powerpoint/2010/main" val="157829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874B7-52C4-CAA9-E83D-F6A72CC28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45" name="グループ化 22644">
            <a:extLst>
              <a:ext uri="{FF2B5EF4-FFF2-40B4-BE49-F238E27FC236}">
                <a16:creationId xmlns:a16="http://schemas.microsoft.com/office/drawing/2014/main" id="{F7A21BDD-641F-7700-CD9B-F8D58F82D0C8}"/>
              </a:ext>
            </a:extLst>
          </p:cNvPr>
          <p:cNvGrpSpPr/>
          <p:nvPr/>
        </p:nvGrpSpPr>
        <p:grpSpPr>
          <a:xfrm>
            <a:off x="828676" y="981075"/>
            <a:ext cx="2371724" cy="2498725"/>
            <a:chOff x="828676" y="981075"/>
            <a:chExt cx="2371724" cy="2498725"/>
          </a:xfrm>
          <a:solidFill>
            <a:schemeClr val="bg1"/>
          </a:solidFill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1562C0E9-564E-28C9-32A2-2E43526A6DDD}"/>
                </a:ext>
              </a:extLst>
            </p:cNvPr>
            <p:cNvSpPr/>
            <p:nvPr/>
          </p:nvSpPr>
          <p:spPr>
            <a:xfrm>
              <a:off x="981075" y="981075"/>
              <a:ext cx="2219325" cy="2219325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5403B5A-EC29-6229-0093-E9A5E6ED038A}"/>
                </a:ext>
              </a:extLst>
            </p:cNvPr>
            <p:cNvSpPr/>
            <p:nvPr/>
          </p:nvSpPr>
          <p:spPr>
            <a:xfrm flipH="1">
              <a:off x="1225549" y="2913062"/>
              <a:ext cx="368302" cy="3683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2685115E-63E4-CF89-F6A4-753AD360CD1D}"/>
                </a:ext>
              </a:extLst>
            </p:cNvPr>
            <p:cNvSpPr/>
            <p:nvPr/>
          </p:nvSpPr>
          <p:spPr>
            <a:xfrm flipH="1">
              <a:off x="1000126" y="3186113"/>
              <a:ext cx="263524" cy="26352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F36C7C76-5A64-4A80-D2EB-DD7CA19B736F}"/>
                </a:ext>
              </a:extLst>
            </p:cNvPr>
            <p:cNvSpPr/>
            <p:nvPr/>
          </p:nvSpPr>
          <p:spPr>
            <a:xfrm flipH="1">
              <a:off x="828676" y="3340100"/>
              <a:ext cx="139700" cy="1397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46" name="グループ化 22645">
            <a:extLst>
              <a:ext uri="{FF2B5EF4-FFF2-40B4-BE49-F238E27FC236}">
                <a16:creationId xmlns:a16="http://schemas.microsoft.com/office/drawing/2014/main" id="{605F7B1D-C71B-A5B5-A842-D35DE8C38ABF}"/>
              </a:ext>
            </a:extLst>
          </p:cNvPr>
          <p:cNvGrpSpPr/>
          <p:nvPr/>
        </p:nvGrpSpPr>
        <p:grpSpPr>
          <a:xfrm>
            <a:off x="3832225" y="1324201"/>
            <a:ext cx="2232026" cy="1809298"/>
            <a:chOff x="3832225" y="1079500"/>
            <a:chExt cx="2232026" cy="1809298"/>
          </a:xfrm>
          <a:solidFill>
            <a:schemeClr val="bg1"/>
          </a:solidFill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699CF11-2F4F-B0B5-8F9E-94411F333B28}"/>
                </a:ext>
              </a:extLst>
            </p:cNvPr>
            <p:cNvSpPr/>
            <p:nvPr/>
          </p:nvSpPr>
          <p:spPr>
            <a:xfrm>
              <a:off x="3832225" y="1079500"/>
              <a:ext cx="2232026" cy="14605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260E3723-D8AA-0EA0-3632-5719F1292062}"/>
                </a:ext>
              </a:extLst>
            </p:cNvPr>
            <p:cNvSpPr/>
            <p:nvPr/>
          </p:nvSpPr>
          <p:spPr>
            <a:xfrm>
              <a:off x="4241800" y="2378074"/>
              <a:ext cx="356310" cy="253851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5972161B-0CFF-BDF3-4299-042D6077B970}"/>
                </a:ext>
              </a:extLst>
            </p:cNvPr>
            <p:cNvSpPr/>
            <p:nvPr/>
          </p:nvSpPr>
          <p:spPr>
            <a:xfrm>
              <a:off x="4139407" y="2631925"/>
              <a:ext cx="204786" cy="14589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287BF0C-FFFC-C2D2-369E-4DAAF921F092}"/>
                </a:ext>
              </a:extLst>
            </p:cNvPr>
            <p:cNvSpPr/>
            <p:nvPr/>
          </p:nvSpPr>
          <p:spPr>
            <a:xfrm>
              <a:off x="4018413" y="2787650"/>
              <a:ext cx="141974" cy="10114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47" name="グループ化 22646">
            <a:extLst>
              <a:ext uri="{FF2B5EF4-FFF2-40B4-BE49-F238E27FC236}">
                <a16:creationId xmlns:a16="http://schemas.microsoft.com/office/drawing/2014/main" id="{3B16E3C1-4432-BEB8-F7FA-6119186F94F8}"/>
              </a:ext>
            </a:extLst>
          </p:cNvPr>
          <p:cNvGrpSpPr/>
          <p:nvPr/>
        </p:nvGrpSpPr>
        <p:grpSpPr>
          <a:xfrm>
            <a:off x="6889981" y="1543711"/>
            <a:ext cx="2109341" cy="1404642"/>
            <a:chOff x="6889981" y="988453"/>
            <a:chExt cx="2109341" cy="1404642"/>
          </a:xfrm>
          <a:solidFill>
            <a:schemeClr val="bg1"/>
          </a:solidFill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8563FFC-6C54-AE99-99D5-CE8FFC984B13}"/>
                </a:ext>
              </a:extLst>
            </p:cNvPr>
            <p:cNvSpPr/>
            <p:nvPr/>
          </p:nvSpPr>
          <p:spPr>
            <a:xfrm flipH="1">
              <a:off x="6889981" y="988453"/>
              <a:ext cx="2109341" cy="1240397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60BBA06-95C2-335E-9D1C-55CCE4504668}"/>
                </a:ext>
              </a:extLst>
            </p:cNvPr>
            <p:cNvSpPr/>
            <p:nvPr/>
          </p:nvSpPr>
          <p:spPr>
            <a:xfrm flipH="1">
              <a:off x="7418403" y="2043088"/>
              <a:ext cx="315896" cy="185762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B43D187-5FFC-3A66-1087-6F1EF9BFBE92}"/>
                </a:ext>
              </a:extLst>
            </p:cNvPr>
            <p:cNvSpPr/>
            <p:nvPr/>
          </p:nvSpPr>
          <p:spPr>
            <a:xfrm flipH="1">
              <a:off x="7301785" y="2203450"/>
              <a:ext cx="180832" cy="106338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227AC79-C7C1-79C5-3657-6A7A08D79470}"/>
                </a:ext>
              </a:extLst>
            </p:cNvPr>
            <p:cNvSpPr/>
            <p:nvPr/>
          </p:nvSpPr>
          <p:spPr>
            <a:xfrm flipH="1">
              <a:off x="7142549" y="2299457"/>
              <a:ext cx="159236" cy="93638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49" name="グループ化 22648">
            <a:extLst>
              <a:ext uri="{FF2B5EF4-FFF2-40B4-BE49-F238E27FC236}">
                <a16:creationId xmlns:a16="http://schemas.microsoft.com/office/drawing/2014/main" id="{A4013F21-C6BC-BFC5-9F84-A8F9BAF5ED5F}"/>
              </a:ext>
            </a:extLst>
          </p:cNvPr>
          <p:cNvGrpSpPr/>
          <p:nvPr/>
        </p:nvGrpSpPr>
        <p:grpSpPr>
          <a:xfrm>
            <a:off x="3759200" y="4029000"/>
            <a:ext cx="2387600" cy="2114550"/>
            <a:chOff x="3759200" y="3835400"/>
            <a:chExt cx="2387600" cy="2114550"/>
          </a:xfrm>
          <a:solidFill>
            <a:schemeClr val="bg1"/>
          </a:solidFill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E98CC676-9060-2EFA-5BB5-7A7EDB34A506}"/>
                </a:ext>
              </a:extLst>
            </p:cNvPr>
            <p:cNvSpPr/>
            <p:nvPr/>
          </p:nvSpPr>
          <p:spPr>
            <a:xfrm>
              <a:off x="3759200" y="3835400"/>
              <a:ext cx="2387600" cy="1605398"/>
            </a:xfrm>
            <a:prstGeom prst="roundRect">
              <a:avLst>
                <a:gd name="adj" fmla="val 2655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67AE018-7DE3-AD4D-83EF-37E71F86CD71}"/>
                </a:ext>
              </a:extLst>
            </p:cNvPr>
            <p:cNvSpPr/>
            <p:nvPr/>
          </p:nvSpPr>
          <p:spPr>
            <a:xfrm flipH="1">
              <a:off x="4768849" y="5383212"/>
              <a:ext cx="368302" cy="3683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24" name="楕円 22623">
              <a:extLst>
                <a:ext uri="{FF2B5EF4-FFF2-40B4-BE49-F238E27FC236}">
                  <a16:creationId xmlns:a16="http://schemas.microsoft.com/office/drawing/2014/main" id="{241CB5D4-C521-AECA-8AC9-57633A0B96D7}"/>
                </a:ext>
              </a:extLst>
            </p:cNvPr>
            <p:cNvSpPr/>
            <p:nvPr/>
          </p:nvSpPr>
          <p:spPr>
            <a:xfrm flipH="1">
              <a:off x="4543426" y="5656263"/>
              <a:ext cx="263524" cy="26352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26" name="楕円 22625">
              <a:extLst>
                <a:ext uri="{FF2B5EF4-FFF2-40B4-BE49-F238E27FC236}">
                  <a16:creationId xmlns:a16="http://schemas.microsoft.com/office/drawing/2014/main" id="{453EE0C3-F5C0-7A98-37B8-050DC663E298}"/>
                </a:ext>
              </a:extLst>
            </p:cNvPr>
            <p:cNvSpPr/>
            <p:nvPr/>
          </p:nvSpPr>
          <p:spPr>
            <a:xfrm flipH="1">
              <a:off x="4371976" y="5810250"/>
              <a:ext cx="139700" cy="1397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50" name="グループ化 22649">
            <a:extLst>
              <a:ext uri="{FF2B5EF4-FFF2-40B4-BE49-F238E27FC236}">
                <a16:creationId xmlns:a16="http://schemas.microsoft.com/office/drawing/2014/main" id="{7D65ED59-A389-3A44-A1A6-E090D7BE74DE}"/>
              </a:ext>
            </a:extLst>
          </p:cNvPr>
          <p:cNvGrpSpPr/>
          <p:nvPr/>
        </p:nvGrpSpPr>
        <p:grpSpPr>
          <a:xfrm>
            <a:off x="1069976" y="3892477"/>
            <a:ext cx="1917700" cy="2387596"/>
            <a:chOff x="1069976" y="3771904"/>
            <a:chExt cx="1917700" cy="2387596"/>
          </a:xfrm>
          <a:solidFill>
            <a:schemeClr val="bg1"/>
          </a:solidFill>
        </p:grpSpPr>
        <p:sp>
          <p:nvSpPr>
            <p:cNvPr id="22632" name="四角形: 角を丸くする 22631">
              <a:extLst>
                <a:ext uri="{FF2B5EF4-FFF2-40B4-BE49-F238E27FC236}">
                  <a16:creationId xmlns:a16="http://schemas.microsoft.com/office/drawing/2014/main" id="{5CC1689A-5110-55DB-62BA-ACC84F6260DE}"/>
                </a:ext>
              </a:extLst>
            </p:cNvPr>
            <p:cNvSpPr/>
            <p:nvPr/>
          </p:nvSpPr>
          <p:spPr>
            <a:xfrm>
              <a:off x="1069976" y="3771904"/>
              <a:ext cx="1917700" cy="1917700"/>
            </a:xfrm>
            <a:prstGeom prst="roundRect">
              <a:avLst>
                <a:gd name="adj" fmla="val 6733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33" name="楕円 22632">
              <a:extLst>
                <a:ext uri="{FF2B5EF4-FFF2-40B4-BE49-F238E27FC236}">
                  <a16:creationId xmlns:a16="http://schemas.microsoft.com/office/drawing/2014/main" id="{F0E0CA8A-6D18-C139-BA7D-17CD447328F5}"/>
                </a:ext>
              </a:extLst>
            </p:cNvPr>
            <p:cNvSpPr/>
            <p:nvPr/>
          </p:nvSpPr>
          <p:spPr>
            <a:xfrm flipH="1">
              <a:off x="1831973" y="5592762"/>
              <a:ext cx="368302" cy="3683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34" name="楕円 22633">
              <a:extLst>
                <a:ext uri="{FF2B5EF4-FFF2-40B4-BE49-F238E27FC236}">
                  <a16:creationId xmlns:a16="http://schemas.microsoft.com/office/drawing/2014/main" id="{EE6DEC52-FD39-7C68-574F-96A7B5CFD710}"/>
                </a:ext>
              </a:extLst>
            </p:cNvPr>
            <p:cNvSpPr/>
            <p:nvPr/>
          </p:nvSpPr>
          <p:spPr>
            <a:xfrm flipH="1">
              <a:off x="1606550" y="5865813"/>
              <a:ext cx="263524" cy="26352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35" name="楕円 22634">
              <a:extLst>
                <a:ext uri="{FF2B5EF4-FFF2-40B4-BE49-F238E27FC236}">
                  <a16:creationId xmlns:a16="http://schemas.microsoft.com/office/drawing/2014/main" id="{46C4D8A3-0710-7508-6411-4567A7A4D9A5}"/>
                </a:ext>
              </a:extLst>
            </p:cNvPr>
            <p:cNvSpPr/>
            <p:nvPr/>
          </p:nvSpPr>
          <p:spPr>
            <a:xfrm flipH="1">
              <a:off x="1435100" y="6019800"/>
              <a:ext cx="139700" cy="1397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48" name="グループ化 22647">
            <a:extLst>
              <a:ext uri="{FF2B5EF4-FFF2-40B4-BE49-F238E27FC236}">
                <a16:creationId xmlns:a16="http://schemas.microsoft.com/office/drawing/2014/main" id="{58FCF874-A968-A180-3477-0E2476E9A0D5}"/>
              </a:ext>
            </a:extLst>
          </p:cNvPr>
          <p:cNvGrpSpPr/>
          <p:nvPr/>
        </p:nvGrpSpPr>
        <p:grpSpPr>
          <a:xfrm>
            <a:off x="6705600" y="4029000"/>
            <a:ext cx="2387600" cy="2114550"/>
            <a:chOff x="6705600" y="3835400"/>
            <a:chExt cx="2387600" cy="2114550"/>
          </a:xfrm>
          <a:solidFill>
            <a:schemeClr val="bg1"/>
          </a:solidFill>
        </p:grpSpPr>
        <p:sp>
          <p:nvSpPr>
            <p:cNvPr id="22641" name="四角形: 角を丸くする 22640">
              <a:extLst>
                <a:ext uri="{FF2B5EF4-FFF2-40B4-BE49-F238E27FC236}">
                  <a16:creationId xmlns:a16="http://schemas.microsoft.com/office/drawing/2014/main" id="{094B5A81-7FA9-1636-BDBE-F6C77DF89BE1}"/>
                </a:ext>
              </a:extLst>
            </p:cNvPr>
            <p:cNvSpPr/>
            <p:nvPr/>
          </p:nvSpPr>
          <p:spPr>
            <a:xfrm>
              <a:off x="6705600" y="3835400"/>
              <a:ext cx="2387600" cy="1605398"/>
            </a:xfrm>
            <a:prstGeom prst="roundRect">
              <a:avLst>
                <a:gd name="adj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42" name="楕円 22641">
              <a:extLst>
                <a:ext uri="{FF2B5EF4-FFF2-40B4-BE49-F238E27FC236}">
                  <a16:creationId xmlns:a16="http://schemas.microsoft.com/office/drawing/2014/main" id="{17E90131-312F-1D22-14AF-3CF046E4A799}"/>
                </a:ext>
              </a:extLst>
            </p:cNvPr>
            <p:cNvSpPr/>
            <p:nvPr/>
          </p:nvSpPr>
          <p:spPr>
            <a:xfrm flipH="1">
              <a:off x="7715249" y="5383212"/>
              <a:ext cx="368302" cy="3683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43" name="楕円 22642">
              <a:extLst>
                <a:ext uri="{FF2B5EF4-FFF2-40B4-BE49-F238E27FC236}">
                  <a16:creationId xmlns:a16="http://schemas.microsoft.com/office/drawing/2014/main" id="{5B7A2AC9-B2E0-607C-7848-4FEB4D631A7F}"/>
                </a:ext>
              </a:extLst>
            </p:cNvPr>
            <p:cNvSpPr/>
            <p:nvPr/>
          </p:nvSpPr>
          <p:spPr>
            <a:xfrm flipH="1">
              <a:off x="7489826" y="5656263"/>
              <a:ext cx="263524" cy="26352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44" name="楕円 22643">
              <a:extLst>
                <a:ext uri="{FF2B5EF4-FFF2-40B4-BE49-F238E27FC236}">
                  <a16:creationId xmlns:a16="http://schemas.microsoft.com/office/drawing/2014/main" id="{1BB1E495-9EBE-E22B-A676-96E02455D063}"/>
                </a:ext>
              </a:extLst>
            </p:cNvPr>
            <p:cNvSpPr/>
            <p:nvPr/>
          </p:nvSpPr>
          <p:spPr>
            <a:xfrm flipH="1">
              <a:off x="7318376" y="5810250"/>
              <a:ext cx="139700" cy="1397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458FE9-19FE-67FF-F885-4E61F01E7F67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吹き出しのイラスト～心の中の声～</a:t>
            </a:r>
          </a:p>
        </p:txBody>
      </p:sp>
    </p:spTree>
    <p:extLst>
      <p:ext uri="{BB962C8B-B14F-4D97-AF65-F5344CB8AC3E}">
        <p14:creationId xmlns:p14="http://schemas.microsoft.com/office/powerpoint/2010/main" val="3107760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08ADAC6-F231-DA9A-986A-F116E71102CF}"/>
              </a:ext>
            </a:extLst>
          </p:cNvPr>
          <p:cNvGrpSpPr/>
          <p:nvPr/>
        </p:nvGrpSpPr>
        <p:grpSpPr>
          <a:xfrm>
            <a:off x="6610633" y="3768166"/>
            <a:ext cx="2633182" cy="2633182"/>
            <a:chOff x="6610633" y="3768166"/>
            <a:chExt cx="2633182" cy="2633182"/>
          </a:xfrm>
        </p:grpSpPr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B3BDD780-51CB-5720-6CAE-D0BCD1BD1845}"/>
                </a:ext>
              </a:extLst>
            </p:cNvPr>
            <p:cNvSpPr/>
            <p:nvPr/>
          </p:nvSpPr>
          <p:spPr>
            <a:xfrm>
              <a:off x="6927492" y="4085025"/>
              <a:ext cx="1999464" cy="199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E38237E-3746-CE4B-5883-63D807CE0384}"/>
                </a:ext>
              </a:extLst>
            </p:cNvPr>
            <p:cNvSpPr/>
            <p:nvPr/>
          </p:nvSpPr>
          <p:spPr>
            <a:xfrm>
              <a:off x="6610633" y="3768166"/>
              <a:ext cx="2633182" cy="2633182"/>
            </a:xfrm>
            <a:custGeom>
              <a:avLst/>
              <a:gdLst>
                <a:gd name="connsiteX0" fmla="*/ 1336240 w 2633182"/>
                <a:gd name="connsiteY0" fmla="*/ 2259700 h 2633182"/>
                <a:gd name="connsiteX1" fmla="*/ 1320192 w 2633182"/>
                <a:gd name="connsiteY1" fmla="*/ 2633000 h 2633182"/>
                <a:gd name="connsiteX2" fmla="*/ 1316591 w 2633182"/>
                <a:gd name="connsiteY2" fmla="*/ 2633182 h 2633182"/>
                <a:gd name="connsiteX3" fmla="*/ 1312990 w 2633182"/>
                <a:gd name="connsiteY3" fmla="*/ 2633000 h 2633182"/>
                <a:gd name="connsiteX4" fmla="*/ 1296942 w 2633182"/>
                <a:gd name="connsiteY4" fmla="*/ 2259700 h 2633182"/>
                <a:gd name="connsiteX5" fmla="*/ 1316591 w 2633182"/>
                <a:gd name="connsiteY5" fmla="*/ 2260692 h 2633182"/>
                <a:gd name="connsiteX6" fmla="*/ 1397883 w 2633182"/>
                <a:gd name="connsiteY6" fmla="*/ 2256587 h 2633182"/>
                <a:gd name="connsiteX7" fmla="*/ 1406252 w 2633182"/>
                <a:gd name="connsiteY7" fmla="*/ 2628655 h 2633182"/>
                <a:gd name="connsiteX8" fmla="*/ 1398943 w 2633182"/>
                <a:gd name="connsiteY8" fmla="*/ 2629024 h 2633182"/>
                <a:gd name="connsiteX9" fmla="*/ 1358624 w 2633182"/>
                <a:gd name="connsiteY9" fmla="*/ 2258570 h 2633182"/>
                <a:gd name="connsiteX10" fmla="*/ 1235298 w 2633182"/>
                <a:gd name="connsiteY10" fmla="*/ 2256587 h 2633182"/>
                <a:gd name="connsiteX11" fmla="*/ 1274557 w 2633182"/>
                <a:gd name="connsiteY11" fmla="*/ 2258570 h 2633182"/>
                <a:gd name="connsiteX12" fmla="*/ 1234237 w 2633182"/>
                <a:gd name="connsiteY12" fmla="*/ 2629024 h 2633182"/>
                <a:gd name="connsiteX13" fmla="*/ 1226928 w 2633182"/>
                <a:gd name="connsiteY13" fmla="*/ 2628655 h 2633182"/>
                <a:gd name="connsiteX14" fmla="*/ 1459146 w 2633182"/>
                <a:gd name="connsiteY14" fmla="*/ 2248794 h 2633182"/>
                <a:gd name="connsiteX15" fmla="*/ 1491887 w 2633182"/>
                <a:gd name="connsiteY15" fmla="*/ 2620176 h 2633182"/>
                <a:gd name="connsiteX16" fmla="*/ 1484679 w 2633182"/>
                <a:gd name="connsiteY16" fmla="*/ 2621276 h 2633182"/>
                <a:gd name="connsiteX17" fmla="*/ 1420300 w 2633182"/>
                <a:gd name="connsiteY17" fmla="*/ 2254722 h 2633182"/>
                <a:gd name="connsiteX18" fmla="*/ 1174031 w 2633182"/>
                <a:gd name="connsiteY18" fmla="*/ 2248793 h 2633182"/>
                <a:gd name="connsiteX19" fmla="*/ 1212877 w 2633182"/>
                <a:gd name="connsiteY19" fmla="*/ 2254721 h 2633182"/>
                <a:gd name="connsiteX20" fmla="*/ 1148495 w 2633182"/>
                <a:gd name="connsiteY20" fmla="*/ 2621275 h 2633182"/>
                <a:gd name="connsiteX21" fmla="*/ 1141287 w 2633182"/>
                <a:gd name="connsiteY21" fmla="*/ 2620175 h 2633182"/>
                <a:gd name="connsiteX22" fmla="*/ 1113267 w 2633182"/>
                <a:gd name="connsiteY22" fmla="*/ 2238155 h 2633182"/>
                <a:gd name="connsiteX23" fmla="*/ 1126322 w 2633182"/>
                <a:gd name="connsiteY23" fmla="*/ 2241511 h 2633182"/>
                <a:gd name="connsiteX24" fmla="*/ 1151872 w 2633182"/>
                <a:gd name="connsiteY24" fmla="*/ 2245411 h 2633182"/>
                <a:gd name="connsiteX25" fmla="*/ 1063338 w 2633182"/>
                <a:gd name="connsiteY25" fmla="*/ 2608278 h 2633182"/>
                <a:gd name="connsiteX26" fmla="*/ 1056213 w 2633182"/>
                <a:gd name="connsiteY26" fmla="*/ 2607191 h 2633182"/>
                <a:gd name="connsiteX27" fmla="*/ 1519916 w 2633182"/>
                <a:gd name="connsiteY27" fmla="*/ 2238155 h 2633182"/>
                <a:gd name="connsiteX28" fmla="*/ 1576969 w 2633182"/>
                <a:gd name="connsiteY28" fmla="*/ 2607191 h 2633182"/>
                <a:gd name="connsiteX29" fmla="*/ 1569844 w 2633182"/>
                <a:gd name="connsiteY29" fmla="*/ 2608278 h 2633182"/>
                <a:gd name="connsiteX30" fmla="*/ 1481311 w 2633182"/>
                <a:gd name="connsiteY30" fmla="*/ 2245411 h 2633182"/>
                <a:gd name="connsiteX31" fmla="*/ 1506861 w 2633182"/>
                <a:gd name="connsiteY31" fmla="*/ 2241511 h 2633182"/>
                <a:gd name="connsiteX32" fmla="*/ 1579731 w 2633182"/>
                <a:gd name="connsiteY32" fmla="*/ 2222775 h 2633182"/>
                <a:gd name="connsiteX33" fmla="*/ 1660560 w 2633182"/>
                <a:gd name="connsiteY33" fmla="*/ 2586216 h 2633182"/>
                <a:gd name="connsiteX34" fmla="*/ 1653496 w 2633182"/>
                <a:gd name="connsiteY34" fmla="*/ 2588032 h 2633182"/>
                <a:gd name="connsiteX35" fmla="*/ 1541678 w 2633182"/>
                <a:gd name="connsiteY35" fmla="*/ 2232559 h 2633182"/>
                <a:gd name="connsiteX36" fmla="*/ 1053451 w 2633182"/>
                <a:gd name="connsiteY36" fmla="*/ 2222775 h 2633182"/>
                <a:gd name="connsiteX37" fmla="*/ 1091505 w 2633182"/>
                <a:gd name="connsiteY37" fmla="*/ 2232559 h 2633182"/>
                <a:gd name="connsiteX38" fmla="*/ 979686 w 2633182"/>
                <a:gd name="connsiteY38" fmla="*/ 2588032 h 2633182"/>
                <a:gd name="connsiteX39" fmla="*/ 972623 w 2633182"/>
                <a:gd name="connsiteY39" fmla="*/ 2586216 h 2633182"/>
                <a:gd name="connsiteX40" fmla="*/ 1638323 w 2633182"/>
                <a:gd name="connsiteY40" fmla="*/ 2203247 h 2633182"/>
                <a:gd name="connsiteX41" fmla="*/ 1742931 w 2633182"/>
                <a:gd name="connsiteY41" fmla="*/ 2561245 h 2633182"/>
                <a:gd name="connsiteX42" fmla="*/ 1736111 w 2633182"/>
                <a:gd name="connsiteY42" fmla="*/ 2563741 h 2633182"/>
                <a:gd name="connsiteX43" fmla="*/ 1601441 w 2633182"/>
                <a:gd name="connsiteY43" fmla="*/ 2216746 h 2633182"/>
                <a:gd name="connsiteX44" fmla="*/ 994858 w 2633182"/>
                <a:gd name="connsiteY44" fmla="*/ 2203246 h 2633182"/>
                <a:gd name="connsiteX45" fmla="*/ 1031740 w 2633182"/>
                <a:gd name="connsiteY45" fmla="*/ 2216745 h 2633182"/>
                <a:gd name="connsiteX46" fmla="*/ 897070 w 2633182"/>
                <a:gd name="connsiteY46" fmla="*/ 2563740 h 2633182"/>
                <a:gd name="connsiteX47" fmla="*/ 890249 w 2633182"/>
                <a:gd name="connsiteY47" fmla="*/ 2561244 h 2633182"/>
                <a:gd name="connsiteX48" fmla="*/ 937363 w 2633182"/>
                <a:gd name="connsiteY48" fmla="*/ 2180844 h 2633182"/>
                <a:gd name="connsiteX49" fmla="*/ 949104 w 2633182"/>
                <a:gd name="connsiteY49" fmla="*/ 2186500 h 2633182"/>
                <a:gd name="connsiteX50" fmla="*/ 973787 w 2633182"/>
                <a:gd name="connsiteY50" fmla="*/ 2195534 h 2633182"/>
                <a:gd name="connsiteX51" fmla="*/ 816174 w 2633182"/>
                <a:gd name="connsiteY51" fmla="*/ 2534132 h 2633182"/>
                <a:gd name="connsiteX52" fmla="*/ 809413 w 2633182"/>
                <a:gd name="connsiteY52" fmla="*/ 2531657 h 2633182"/>
                <a:gd name="connsiteX53" fmla="*/ 1695819 w 2633182"/>
                <a:gd name="connsiteY53" fmla="*/ 2180844 h 2633182"/>
                <a:gd name="connsiteX54" fmla="*/ 1823769 w 2633182"/>
                <a:gd name="connsiteY54" fmla="*/ 2531657 h 2633182"/>
                <a:gd name="connsiteX55" fmla="*/ 1817008 w 2633182"/>
                <a:gd name="connsiteY55" fmla="*/ 2534132 h 2633182"/>
                <a:gd name="connsiteX56" fmla="*/ 1659395 w 2633182"/>
                <a:gd name="connsiteY56" fmla="*/ 2195534 h 2633182"/>
                <a:gd name="connsiteX57" fmla="*/ 1684078 w 2633182"/>
                <a:gd name="connsiteY57" fmla="*/ 2186500 h 2633182"/>
                <a:gd name="connsiteX58" fmla="*/ 881717 w 2633182"/>
                <a:gd name="connsiteY58" fmla="*/ 2154038 h 2633182"/>
                <a:gd name="connsiteX59" fmla="*/ 917111 w 2633182"/>
                <a:gd name="connsiteY59" fmla="*/ 2171088 h 2633182"/>
                <a:gd name="connsiteX60" fmla="*/ 738094 w 2633182"/>
                <a:gd name="connsiteY60" fmla="*/ 2497914 h 2633182"/>
                <a:gd name="connsiteX61" fmla="*/ 731527 w 2633182"/>
                <a:gd name="connsiteY61" fmla="*/ 2494751 h 2633182"/>
                <a:gd name="connsiteX62" fmla="*/ 1751467 w 2633182"/>
                <a:gd name="connsiteY62" fmla="*/ 2154037 h 2633182"/>
                <a:gd name="connsiteX63" fmla="*/ 1901658 w 2633182"/>
                <a:gd name="connsiteY63" fmla="*/ 2494750 h 2633182"/>
                <a:gd name="connsiteX64" fmla="*/ 1895090 w 2633182"/>
                <a:gd name="connsiteY64" fmla="*/ 2497913 h 2633182"/>
                <a:gd name="connsiteX65" fmla="*/ 1716073 w 2633182"/>
                <a:gd name="connsiteY65" fmla="*/ 2171088 h 2633182"/>
                <a:gd name="connsiteX66" fmla="*/ 1805082 w 2633182"/>
                <a:gd name="connsiteY66" fmla="*/ 2123370 h 2633182"/>
                <a:gd name="connsiteX67" fmla="*/ 1977492 w 2633182"/>
                <a:gd name="connsiteY67" fmla="*/ 2454025 h 2633182"/>
                <a:gd name="connsiteX68" fmla="*/ 1971274 w 2633182"/>
                <a:gd name="connsiteY68" fmla="*/ 2457803 h 2633182"/>
                <a:gd name="connsiteX69" fmla="*/ 1771507 w 2633182"/>
                <a:gd name="connsiteY69" fmla="*/ 2143767 h 2633182"/>
                <a:gd name="connsiteX70" fmla="*/ 828100 w 2633182"/>
                <a:gd name="connsiteY70" fmla="*/ 2123369 h 2633182"/>
                <a:gd name="connsiteX71" fmla="*/ 861675 w 2633182"/>
                <a:gd name="connsiteY71" fmla="*/ 2143767 h 2633182"/>
                <a:gd name="connsiteX72" fmla="*/ 661908 w 2633182"/>
                <a:gd name="connsiteY72" fmla="*/ 2457803 h 2633182"/>
                <a:gd name="connsiteX73" fmla="*/ 655690 w 2633182"/>
                <a:gd name="connsiteY73" fmla="*/ 2454025 h 2633182"/>
                <a:gd name="connsiteX74" fmla="*/ 1856626 w 2633182"/>
                <a:gd name="connsiteY74" fmla="*/ 2089406 h 2633182"/>
                <a:gd name="connsiteX75" fmla="*/ 2051056 w 2633182"/>
                <a:gd name="connsiteY75" fmla="*/ 2409333 h 2633182"/>
                <a:gd name="connsiteX76" fmla="*/ 2044900 w 2633182"/>
                <a:gd name="connsiteY76" fmla="*/ 2413073 h 2633182"/>
                <a:gd name="connsiteX77" fmla="*/ 1824253 w 2633182"/>
                <a:gd name="connsiteY77" fmla="*/ 2111723 h 2633182"/>
                <a:gd name="connsiteX78" fmla="*/ 1844447 w 2633182"/>
                <a:gd name="connsiteY78" fmla="*/ 2099455 h 2633182"/>
                <a:gd name="connsiteX79" fmla="*/ 776556 w 2633182"/>
                <a:gd name="connsiteY79" fmla="*/ 2089406 h 2633182"/>
                <a:gd name="connsiteX80" fmla="*/ 788735 w 2633182"/>
                <a:gd name="connsiteY80" fmla="*/ 2099455 h 2633182"/>
                <a:gd name="connsiteX81" fmla="*/ 808929 w 2633182"/>
                <a:gd name="connsiteY81" fmla="*/ 2111723 h 2633182"/>
                <a:gd name="connsiteX82" fmla="*/ 588282 w 2633182"/>
                <a:gd name="connsiteY82" fmla="*/ 2413073 h 2633182"/>
                <a:gd name="connsiteX83" fmla="*/ 582126 w 2633182"/>
                <a:gd name="connsiteY83" fmla="*/ 2409333 h 2633182"/>
                <a:gd name="connsiteX84" fmla="*/ 728846 w 2633182"/>
                <a:gd name="connsiteY84" fmla="*/ 2050041 h 2633182"/>
                <a:gd name="connsiteX85" fmla="*/ 759358 w 2633182"/>
                <a:gd name="connsiteY85" fmla="*/ 2075217 h 2633182"/>
                <a:gd name="connsiteX86" fmla="*/ 518844 w 2633182"/>
                <a:gd name="connsiteY86" fmla="*/ 2362244 h 2633182"/>
                <a:gd name="connsiteX87" fmla="*/ 512996 w 2633182"/>
                <a:gd name="connsiteY87" fmla="*/ 2357871 h 2633182"/>
                <a:gd name="connsiteX88" fmla="*/ 1904341 w 2633182"/>
                <a:gd name="connsiteY88" fmla="*/ 2050038 h 2633182"/>
                <a:gd name="connsiteX89" fmla="*/ 2120194 w 2633182"/>
                <a:gd name="connsiteY89" fmla="*/ 2357865 h 2633182"/>
                <a:gd name="connsiteX90" fmla="*/ 2114346 w 2633182"/>
                <a:gd name="connsiteY90" fmla="*/ 2362238 h 2633182"/>
                <a:gd name="connsiteX91" fmla="*/ 1873828 w 2633182"/>
                <a:gd name="connsiteY91" fmla="*/ 2075213 h 2633182"/>
                <a:gd name="connsiteX92" fmla="*/ 681423 w 2633182"/>
                <a:gd name="connsiteY92" fmla="*/ 2010914 h 2633182"/>
                <a:gd name="connsiteX93" fmla="*/ 711939 w 2633182"/>
                <a:gd name="connsiteY93" fmla="*/ 2036093 h 2633182"/>
                <a:gd name="connsiteX94" fmla="*/ 452054 w 2633182"/>
                <a:gd name="connsiteY94" fmla="*/ 2307940 h 2633182"/>
                <a:gd name="connsiteX95" fmla="*/ 446653 w 2633182"/>
                <a:gd name="connsiteY95" fmla="*/ 2303031 h 2633182"/>
                <a:gd name="connsiteX96" fmla="*/ 1951761 w 2633182"/>
                <a:gd name="connsiteY96" fmla="*/ 2010913 h 2633182"/>
                <a:gd name="connsiteX97" fmla="*/ 2186532 w 2633182"/>
                <a:gd name="connsiteY97" fmla="*/ 2303029 h 2633182"/>
                <a:gd name="connsiteX98" fmla="*/ 2181131 w 2633182"/>
                <a:gd name="connsiteY98" fmla="*/ 2307938 h 2633182"/>
                <a:gd name="connsiteX99" fmla="*/ 1921244 w 2633182"/>
                <a:gd name="connsiteY99" fmla="*/ 2036092 h 2633182"/>
                <a:gd name="connsiteX100" fmla="*/ 636424 w 2633182"/>
                <a:gd name="connsiteY100" fmla="*/ 1968916 h 2633182"/>
                <a:gd name="connsiteX101" fmla="*/ 649011 w 2633182"/>
                <a:gd name="connsiteY101" fmla="*/ 1984172 h 2633182"/>
                <a:gd name="connsiteX102" fmla="*/ 664266 w 2633182"/>
                <a:gd name="connsiteY102" fmla="*/ 1996759 h 2633182"/>
                <a:gd name="connsiteX103" fmla="*/ 388288 w 2633182"/>
                <a:gd name="connsiteY103" fmla="*/ 2249986 h 2633182"/>
                <a:gd name="connsiteX104" fmla="*/ 385621 w 2633182"/>
                <a:gd name="connsiteY104" fmla="*/ 2247562 h 2633182"/>
                <a:gd name="connsiteX105" fmla="*/ 383196 w 2633182"/>
                <a:gd name="connsiteY105" fmla="*/ 2244894 h 2633182"/>
                <a:gd name="connsiteX106" fmla="*/ 1996758 w 2633182"/>
                <a:gd name="connsiteY106" fmla="*/ 1968916 h 2633182"/>
                <a:gd name="connsiteX107" fmla="*/ 2249986 w 2633182"/>
                <a:gd name="connsiteY107" fmla="*/ 2244894 h 2633182"/>
                <a:gd name="connsiteX108" fmla="*/ 2247562 w 2633182"/>
                <a:gd name="connsiteY108" fmla="*/ 2247562 h 2633182"/>
                <a:gd name="connsiteX109" fmla="*/ 2244894 w 2633182"/>
                <a:gd name="connsiteY109" fmla="*/ 2249986 h 2633182"/>
                <a:gd name="connsiteX110" fmla="*/ 1968916 w 2633182"/>
                <a:gd name="connsiteY110" fmla="*/ 1996758 h 2633182"/>
                <a:gd name="connsiteX111" fmla="*/ 1984172 w 2633182"/>
                <a:gd name="connsiteY111" fmla="*/ 1984172 h 2633182"/>
                <a:gd name="connsiteX112" fmla="*/ 597091 w 2633182"/>
                <a:gd name="connsiteY112" fmla="*/ 1921244 h 2633182"/>
                <a:gd name="connsiteX113" fmla="*/ 622269 w 2633182"/>
                <a:gd name="connsiteY113" fmla="*/ 1951761 h 2633182"/>
                <a:gd name="connsiteX114" fmla="*/ 330153 w 2633182"/>
                <a:gd name="connsiteY114" fmla="*/ 2186532 h 2633182"/>
                <a:gd name="connsiteX115" fmla="*/ 325245 w 2633182"/>
                <a:gd name="connsiteY115" fmla="*/ 2181131 h 2633182"/>
                <a:gd name="connsiteX116" fmla="*/ 2036092 w 2633182"/>
                <a:gd name="connsiteY116" fmla="*/ 1921243 h 2633182"/>
                <a:gd name="connsiteX117" fmla="*/ 2307940 w 2633182"/>
                <a:gd name="connsiteY117" fmla="*/ 2181129 h 2633182"/>
                <a:gd name="connsiteX118" fmla="*/ 2303031 w 2633182"/>
                <a:gd name="connsiteY118" fmla="*/ 2186530 h 2633182"/>
                <a:gd name="connsiteX119" fmla="*/ 2010914 w 2633182"/>
                <a:gd name="connsiteY119" fmla="*/ 1951759 h 2633182"/>
                <a:gd name="connsiteX120" fmla="*/ 557969 w 2633182"/>
                <a:gd name="connsiteY120" fmla="*/ 1873828 h 2633182"/>
                <a:gd name="connsiteX121" fmla="*/ 583145 w 2633182"/>
                <a:gd name="connsiteY121" fmla="*/ 1904341 h 2633182"/>
                <a:gd name="connsiteX122" fmla="*/ 275317 w 2633182"/>
                <a:gd name="connsiteY122" fmla="*/ 2120194 h 2633182"/>
                <a:gd name="connsiteX123" fmla="*/ 270944 w 2633182"/>
                <a:gd name="connsiteY123" fmla="*/ 2114346 h 2633182"/>
                <a:gd name="connsiteX124" fmla="*/ 2075216 w 2633182"/>
                <a:gd name="connsiteY124" fmla="*/ 1873824 h 2633182"/>
                <a:gd name="connsiteX125" fmla="*/ 2362244 w 2633182"/>
                <a:gd name="connsiteY125" fmla="*/ 2114339 h 2633182"/>
                <a:gd name="connsiteX126" fmla="*/ 2357871 w 2633182"/>
                <a:gd name="connsiteY126" fmla="*/ 2120187 h 2633182"/>
                <a:gd name="connsiteX127" fmla="*/ 2050041 w 2633182"/>
                <a:gd name="connsiteY127" fmla="*/ 1904337 h 2633182"/>
                <a:gd name="connsiteX128" fmla="*/ 521460 w 2633182"/>
                <a:gd name="connsiteY128" fmla="*/ 1824254 h 2633182"/>
                <a:gd name="connsiteX129" fmla="*/ 533728 w 2633182"/>
                <a:gd name="connsiteY129" fmla="*/ 1844447 h 2633182"/>
                <a:gd name="connsiteX130" fmla="*/ 543776 w 2633182"/>
                <a:gd name="connsiteY130" fmla="*/ 1856626 h 2633182"/>
                <a:gd name="connsiteX131" fmla="*/ 223849 w 2633182"/>
                <a:gd name="connsiteY131" fmla="*/ 2051057 h 2633182"/>
                <a:gd name="connsiteX132" fmla="*/ 220109 w 2633182"/>
                <a:gd name="connsiteY132" fmla="*/ 2044901 h 2633182"/>
                <a:gd name="connsiteX133" fmla="*/ 2111723 w 2633182"/>
                <a:gd name="connsiteY133" fmla="*/ 1824253 h 2633182"/>
                <a:gd name="connsiteX134" fmla="*/ 2413073 w 2633182"/>
                <a:gd name="connsiteY134" fmla="*/ 2044901 h 2633182"/>
                <a:gd name="connsiteX135" fmla="*/ 2409333 w 2633182"/>
                <a:gd name="connsiteY135" fmla="*/ 2051057 h 2633182"/>
                <a:gd name="connsiteX136" fmla="*/ 2089406 w 2633182"/>
                <a:gd name="connsiteY136" fmla="*/ 1856626 h 2633182"/>
                <a:gd name="connsiteX137" fmla="*/ 2099455 w 2633182"/>
                <a:gd name="connsiteY137" fmla="*/ 1844447 h 2633182"/>
                <a:gd name="connsiteX138" fmla="*/ 489416 w 2633182"/>
                <a:gd name="connsiteY138" fmla="*/ 1771508 h 2633182"/>
                <a:gd name="connsiteX139" fmla="*/ 509813 w 2633182"/>
                <a:gd name="connsiteY139" fmla="*/ 1805083 h 2633182"/>
                <a:gd name="connsiteX140" fmla="*/ 179158 w 2633182"/>
                <a:gd name="connsiteY140" fmla="*/ 1977493 h 2633182"/>
                <a:gd name="connsiteX141" fmla="*/ 175380 w 2633182"/>
                <a:gd name="connsiteY141" fmla="*/ 1971275 h 2633182"/>
                <a:gd name="connsiteX142" fmla="*/ 2143767 w 2633182"/>
                <a:gd name="connsiteY142" fmla="*/ 1771508 h 2633182"/>
                <a:gd name="connsiteX143" fmla="*/ 2457802 w 2633182"/>
                <a:gd name="connsiteY143" fmla="*/ 1971275 h 2633182"/>
                <a:gd name="connsiteX144" fmla="*/ 2454024 w 2633182"/>
                <a:gd name="connsiteY144" fmla="*/ 1977493 h 2633182"/>
                <a:gd name="connsiteX145" fmla="*/ 2123369 w 2633182"/>
                <a:gd name="connsiteY145" fmla="*/ 1805083 h 2633182"/>
                <a:gd name="connsiteX146" fmla="*/ 462095 w 2633182"/>
                <a:gd name="connsiteY146" fmla="*/ 1716073 h 2633182"/>
                <a:gd name="connsiteX147" fmla="*/ 479145 w 2633182"/>
                <a:gd name="connsiteY147" fmla="*/ 1751467 h 2633182"/>
                <a:gd name="connsiteX148" fmla="*/ 138433 w 2633182"/>
                <a:gd name="connsiteY148" fmla="*/ 1901658 h 2633182"/>
                <a:gd name="connsiteX149" fmla="*/ 135269 w 2633182"/>
                <a:gd name="connsiteY149" fmla="*/ 1895091 h 2633182"/>
                <a:gd name="connsiteX150" fmla="*/ 2171088 w 2633182"/>
                <a:gd name="connsiteY150" fmla="*/ 1716072 h 2633182"/>
                <a:gd name="connsiteX151" fmla="*/ 2497914 w 2633182"/>
                <a:gd name="connsiteY151" fmla="*/ 1895088 h 2633182"/>
                <a:gd name="connsiteX152" fmla="*/ 2494750 w 2633182"/>
                <a:gd name="connsiteY152" fmla="*/ 1901656 h 2633182"/>
                <a:gd name="connsiteX153" fmla="*/ 2154038 w 2633182"/>
                <a:gd name="connsiteY153" fmla="*/ 1751466 h 2633182"/>
                <a:gd name="connsiteX154" fmla="*/ 437648 w 2633182"/>
                <a:gd name="connsiteY154" fmla="*/ 1659396 h 2633182"/>
                <a:gd name="connsiteX155" fmla="*/ 446682 w 2633182"/>
                <a:gd name="connsiteY155" fmla="*/ 1684078 h 2633182"/>
                <a:gd name="connsiteX156" fmla="*/ 452338 w 2633182"/>
                <a:gd name="connsiteY156" fmla="*/ 1695819 h 2633182"/>
                <a:gd name="connsiteX157" fmla="*/ 101525 w 2633182"/>
                <a:gd name="connsiteY157" fmla="*/ 1823769 h 2633182"/>
                <a:gd name="connsiteX158" fmla="*/ 99051 w 2633182"/>
                <a:gd name="connsiteY158" fmla="*/ 1817008 h 2633182"/>
                <a:gd name="connsiteX159" fmla="*/ 2195534 w 2633182"/>
                <a:gd name="connsiteY159" fmla="*/ 1659396 h 2633182"/>
                <a:gd name="connsiteX160" fmla="*/ 2534132 w 2633182"/>
                <a:gd name="connsiteY160" fmla="*/ 1817008 h 2633182"/>
                <a:gd name="connsiteX161" fmla="*/ 2531657 w 2633182"/>
                <a:gd name="connsiteY161" fmla="*/ 1823769 h 2633182"/>
                <a:gd name="connsiteX162" fmla="*/ 2180844 w 2633182"/>
                <a:gd name="connsiteY162" fmla="*/ 1695820 h 2633182"/>
                <a:gd name="connsiteX163" fmla="*/ 2186500 w 2633182"/>
                <a:gd name="connsiteY163" fmla="*/ 1684078 h 2633182"/>
                <a:gd name="connsiteX164" fmla="*/ 2216745 w 2633182"/>
                <a:gd name="connsiteY164" fmla="*/ 1601443 h 2633182"/>
                <a:gd name="connsiteX165" fmla="*/ 2563740 w 2633182"/>
                <a:gd name="connsiteY165" fmla="*/ 1736113 h 2633182"/>
                <a:gd name="connsiteX166" fmla="*/ 2561243 w 2633182"/>
                <a:gd name="connsiteY166" fmla="*/ 1742934 h 2633182"/>
                <a:gd name="connsiteX167" fmla="*/ 2203246 w 2633182"/>
                <a:gd name="connsiteY167" fmla="*/ 1638324 h 2633182"/>
                <a:gd name="connsiteX168" fmla="*/ 416437 w 2633182"/>
                <a:gd name="connsiteY168" fmla="*/ 1601441 h 2633182"/>
                <a:gd name="connsiteX169" fmla="*/ 429936 w 2633182"/>
                <a:gd name="connsiteY169" fmla="*/ 1638324 h 2633182"/>
                <a:gd name="connsiteX170" fmla="*/ 71938 w 2633182"/>
                <a:gd name="connsiteY170" fmla="*/ 1742931 h 2633182"/>
                <a:gd name="connsiteX171" fmla="*/ 69442 w 2633182"/>
                <a:gd name="connsiteY171" fmla="*/ 1736111 h 2633182"/>
                <a:gd name="connsiteX172" fmla="*/ 400623 w 2633182"/>
                <a:gd name="connsiteY172" fmla="*/ 1541678 h 2633182"/>
                <a:gd name="connsiteX173" fmla="*/ 410408 w 2633182"/>
                <a:gd name="connsiteY173" fmla="*/ 1579731 h 2633182"/>
                <a:gd name="connsiteX174" fmla="*/ 46966 w 2633182"/>
                <a:gd name="connsiteY174" fmla="*/ 1660560 h 2633182"/>
                <a:gd name="connsiteX175" fmla="*/ 45150 w 2633182"/>
                <a:gd name="connsiteY175" fmla="*/ 1653496 h 2633182"/>
                <a:gd name="connsiteX176" fmla="*/ 2232559 w 2633182"/>
                <a:gd name="connsiteY176" fmla="*/ 1541677 h 2633182"/>
                <a:gd name="connsiteX177" fmla="*/ 2588032 w 2633182"/>
                <a:gd name="connsiteY177" fmla="*/ 1653496 h 2633182"/>
                <a:gd name="connsiteX178" fmla="*/ 2586216 w 2633182"/>
                <a:gd name="connsiteY178" fmla="*/ 1660560 h 2633182"/>
                <a:gd name="connsiteX179" fmla="*/ 2222774 w 2633182"/>
                <a:gd name="connsiteY179" fmla="*/ 1579732 h 2633182"/>
                <a:gd name="connsiteX180" fmla="*/ 387772 w 2633182"/>
                <a:gd name="connsiteY180" fmla="*/ 1481312 h 2633182"/>
                <a:gd name="connsiteX181" fmla="*/ 391671 w 2633182"/>
                <a:gd name="connsiteY181" fmla="*/ 1506861 h 2633182"/>
                <a:gd name="connsiteX182" fmla="*/ 395028 w 2633182"/>
                <a:gd name="connsiteY182" fmla="*/ 1519916 h 2633182"/>
                <a:gd name="connsiteX183" fmla="*/ 25991 w 2633182"/>
                <a:gd name="connsiteY183" fmla="*/ 1576969 h 2633182"/>
                <a:gd name="connsiteX184" fmla="*/ 24904 w 2633182"/>
                <a:gd name="connsiteY184" fmla="*/ 1569845 h 2633182"/>
                <a:gd name="connsiteX185" fmla="*/ 2245411 w 2633182"/>
                <a:gd name="connsiteY185" fmla="*/ 1481311 h 2633182"/>
                <a:gd name="connsiteX186" fmla="*/ 2608278 w 2633182"/>
                <a:gd name="connsiteY186" fmla="*/ 1569844 h 2633182"/>
                <a:gd name="connsiteX187" fmla="*/ 2607191 w 2633182"/>
                <a:gd name="connsiteY187" fmla="*/ 1576969 h 2633182"/>
                <a:gd name="connsiteX188" fmla="*/ 2238155 w 2633182"/>
                <a:gd name="connsiteY188" fmla="*/ 1519915 h 2633182"/>
                <a:gd name="connsiteX189" fmla="*/ 2241511 w 2633182"/>
                <a:gd name="connsiteY189" fmla="*/ 1506861 h 2633182"/>
                <a:gd name="connsiteX190" fmla="*/ 2254721 w 2633182"/>
                <a:gd name="connsiteY190" fmla="*/ 1420305 h 2633182"/>
                <a:gd name="connsiteX191" fmla="*/ 2621275 w 2633182"/>
                <a:gd name="connsiteY191" fmla="*/ 1484687 h 2633182"/>
                <a:gd name="connsiteX192" fmla="*/ 2620175 w 2633182"/>
                <a:gd name="connsiteY192" fmla="*/ 1491895 h 2633182"/>
                <a:gd name="connsiteX193" fmla="*/ 2248793 w 2633182"/>
                <a:gd name="connsiteY193" fmla="*/ 1459151 h 2633182"/>
                <a:gd name="connsiteX194" fmla="*/ 378460 w 2633182"/>
                <a:gd name="connsiteY194" fmla="*/ 1420300 h 2633182"/>
                <a:gd name="connsiteX195" fmla="*/ 384389 w 2633182"/>
                <a:gd name="connsiteY195" fmla="*/ 1459147 h 2633182"/>
                <a:gd name="connsiteX196" fmla="*/ 13006 w 2633182"/>
                <a:gd name="connsiteY196" fmla="*/ 1491887 h 2633182"/>
                <a:gd name="connsiteX197" fmla="*/ 11906 w 2633182"/>
                <a:gd name="connsiteY197" fmla="*/ 1484679 h 2633182"/>
                <a:gd name="connsiteX198" fmla="*/ 2258570 w 2633182"/>
                <a:gd name="connsiteY198" fmla="*/ 1358626 h 2633182"/>
                <a:gd name="connsiteX199" fmla="*/ 2629024 w 2633182"/>
                <a:gd name="connsiteY199" fmla="*/ 1398945 h 2633182"/>
                <a:gd name="connsiteX200" fmla="*/ 2628655 w 2633182"/>
                <a:gd name="connsiteY200" fmla="*/ 1406254 h 2633182"/>
                <a:gd name="connsiteX201" fmla="*/ 2256587 w 2633182"/>
                <a:gd name="connsiteY201" fmla="*/ 1397885 h 2633182"/>
                <a:gd name="connsiteX202" fmla="*/ 374613 w 2633182"/>
                <a:gd name="connsiteY202" fmla="*/ 1358624 h 2633182"/>
                <a:gd name="connsiteX203" fmla="*/ 376595 w 2633182"/>
                <a:gd name="connsiteY203" fmla="*/ 1397884 h 2633182"/>
                <a:gd name="connsiteX204" fmla="*/ 4528 w 2633182"/>
                <a:gd name="connsiteY204" fmla="*/ 1406252 h 2633182"/>
                <a:gd name="connsiteX205" fmla="*/ 4158 w 2633182"/>
                <a:gd name="connsiteY205" fmla="*/ 1398943 h 2633182"/>
                <a:gd name="connsiteX206" fmla="*/ 373482 w 2633182"/>
                <a:gd name="connsiteY206" fmla="*/ 1296942 h 2633182"/>
                <a:gd name="connsiteX207" fmla="*/ 372490 w 2633182"/>
                <a:gd name="connsiteY207" fmla="*/ 1316591 h 2633182"/>
                <a:gd name="connsiteX208" fmla="*/ 373482 w 2633182"/>
                <a:gd name="connsiteY208" fmla="*/ 1336241 h 2633182"/>
                <a:gd name="connsiteX209" fmla="*/ 182 w 2633182"/>
                <a:gd name="connsiteY209" fmla="*/ 1320192 h 2633182"/>
                <a:gd name="connsiteX210" fmla="*/ 0 w 2633182"/>
                <a:gd name="connsiteY210" fmla="*/ 1316591 h 2633182"/>
                <a:gd name="connsiteX211" fmla="*/ 182 w 2633182"/>
                <a:gd name="connsiteY211" fmla="*/ 1312990 h 2633182"/>
                <a:gd name="connsiteX212" fmla="*/ 2259700 w 2633182"/>
                <a:gd name="connsiteY212" fmla="*/ 1296942 h 2633182"/>
                <a:gd name="connsiteX213" fmla="*/ 2633000 w 2633182"/>
                <a:gd name="connsiteY213" fmla="*/ 1312990 h 2633182"/>
                <a:gd name="connsiteX214" fmla="*/ 2633182 w 2633182"/>
                <a:gd name="connsiteY214" fmla="*/ 1316591 h 2633182"/>
                <a:gd name="connsiteX215" fmla="*/ 2633000 w 2633182"/>
                <a:gd name="connsiteY215" fmla="*/ 1320192 h 2633182"/>
                <a:gd name="connsiteX216" fmla="*/ 2259700 w 2633182"/>
                <a:gd name="connsiteY216" fmla="*/ 1336241 h 2633182"/>
                <a:gd name="connsiteX217" fmla="*/ 2260692 w 2633182"/>
                <a:gd name="connsiteY217" fmla="*/ 1316591 h 2633182"/>
                <a:gd name="connsiteX218" fmla="*/ 2628655 w 2633182"/>
                <a:gd name="connsiteY218" fmla="*/ 1226931 h 2633182"/>
                <a:gd name="connsiteX219" fmla="*/ 2629024 w 2633182"/>
                <a:gd name="connsiteY219" fmla="*/ 1234240 h 2633182"/>
                <a:gd name="connsiteX220" fmla="*/ 2258570 w 2633182"/>
                <a:gd name="connsiteY220" fmla="*/ 1274559 h 2633182"/>
                <a:gd name="connsiteX221" fmla="*/ 2256587 w 2633182"/>
                <a:gd name="connsiteY221" fmla="*/ 1235299 h 2633182"/>
                <a:gd name="connsiteX222" fmla="*/ 4528 w 2633182"/>
                <a:gd name="connsiteY222" fmla="*/ 1226928 h 2633182"/>
                <a:gd name="connsiteX223" fmla="*/ 376595 w 2633182"/>
                <a:gd name="connsiteY223" fmla="*/ 1235299 h 2633182"/>
                <a:gd name="connsiteX224" fmla="*/ 374613 w 2633182"/>
                <a:gd name="connsiteY224" fmla="*/ 1274557 h 2633182"/>
                <a:gd name="connsiteX225" fmla="*/ 4159 w 2633182"/>
                <a:gd name="connsiteY225" fmla="*/ 1234238 h 2633182"/>
                <a:gd name="connsiteX226" fmla="*/ 2620176 w 2633182"/>
                <a:gd name="connsiteY226" fmla="*/ 1141296 h 2633182"/>
                <a:gd name="connsiteX227" fmla="*/ 2621276 w 2633182"/>
                <a:gd name="connsiteY227" fmla="*/ 1148504 h 2633182"/>
                <a:gd name="connsiteX228" fmla="*/ 2254722 w 2633182"/>
                <a:gd name="connsiteY228" fmla="*/ 1212883 h 2633182"/>
                <a:gd name="connsiteX229" fmla="*/ 2248793 w 2633182"/>
                <a:gd name="connsiteY229" fmla="*/ 1174037 h 2633182"/>
                <a:gd name="connsiteX230" fmla="*/ 13008 w 2633182"/>
                <a:gd name="connsiteY230" fmla="*/ 1141287 h 2633182"/>
                <a:gd name="connsiteX231" fmla="*/ 384390 w 2633182"/>
                <a:gd name="connsiteY231" fmla="*/ 1174031 h 2633182"/>
                <a:gd name="connsiteX232" fmla="*/ 378461 w 2633182"/>
                <a:gd name="connsiteY232" fmla="*/ 1212878 h 2633182"/>
                <a:gd name="connsiteX233" fmla="*/ 11907 w 2633182"/>
                <a:gd name="connsiteY233" fmla="*/ 1148495 h 2633182"/>
                <a:gd name="connsiteX234" fmla="*/ 25991 w 2633182"/>
                <a:gd name="connsiteY234" fmla="*/ 1056214 h 2633182"/>
                <a:gd name="connsiteX235" fmla="*/ 395027 w 2633182"/>
                <a:gd name="connsiteY235" fmla="*/ 1113268 h 2633182"/>
                <a:gd name="connsiteX236" fmla="*/ 391671 w 2633182"/>
                <a:gd name="connsiteY236" fmla="*/ 1126322 h 2633182"/>
                <a:gd name="connsiteX237" fmla="*/ 387772 w 2633182"/>
                <a:gd name="connsiteY237" fmla="*/ 1151872 h 2633182"/>
                <a:gd name="connsiteX238" fmla="*/ 24904 w 2633182"/>
                <a:gd name="connsiteY238" fmla="*/ 1063338 h 2633182"/>
                <a:gd name="connsiteX239" fmla="*/ 2607191 w 2633182"/>
                <a:gd name="connsiteY239" fmla="*/ 1056214 h 2633182"/>
                <a:gd name="connsiteX240" fmla="*/ 2608278 w 2633182"/>
                <a:gd name="connsiteY240" fmla="*/ 1063338 h 2633182"/>
                <a:gd name="connsiteX241" fmla="*/ 2245411 w 2633182"/>
                <a:gd name="connsiteY241" fmla="*/ 1151872 h 2633182"/>
                <a:gd name="connsiteX242" fmla="*/ 2241511 w 2633182"/>
                <a:gd name="connsiteY242" fmla="*/ 1126322 h 2633182"/>
                <a:gd name="connsiteX243" fmla="*/ 2238155 w 2633182"/>
                <a:gd name="connsiteY243" fmla="*/ 1113267 h 2633182"/>
                <a:gd name="connsiteX244" fmla="*/ 2586216 w 2633182"/>
                <a:gd name="connsiteY244" fmla="*/ 972623 h 2633182"/>
                <a:gd name="connsiteX245" fmla="*/ 2588032 w 2633182"/>
                <a:gd name="connsiteY245" fmla="*/ 979686 h 2633182"/>
                <a:gd name="connsiteX246" fmla="*/ 2232559 w 2633182"/>
                <a:gd name="connsiteY246" fmla="*/ 1091505 h 2633182"/>
                <a:gd name="connsiteX247" fmla="*/ 2222775 w 2633182"/>
                <a:gd name="connsiteY247" fmla="*/ 1053452 h 2633182"/>
                <a:gd name="connsiteX248" fmla="*/ 46966 w 2633182"/>
                <a:gd name="connsiteY248" fmla="*/ 972623 h 2633182"/>
                <a:gd name="connsiteX249" fmla="*/ 410408 w 2633182"/>
                <a:gd name="connsiteY249" fmla="*/ 1053451 h 2633182"/>
                <a:gd name="connsiteX250" fmla="*/ 400623 w 2633182"/>
                <a:gd name="connsiteY250" fmla="*/ 1091506 h 2633182"/>
                <a:gd name="connsiteX251" fmla="*/ 45150 w 2633182"/>
                <a:gd name="connsiteY251" fmla="*/ 979687 h 2633182"/>
                <a:gd name="connsiteX252" fmla="*/ 2561245 w 2633182"/>
                <a:gd name="connsiteY252" fmla="*/ 890253 h 2633182"/>
                <a:gd name="connsiteX253" fmla="*/ 2563741 w 2633182"/>
                <a:gd name="connsiteY253" fmla="*/ 897073 h 2633182"/>
                <a:gd name="connsiteX254" fmla="*/ 2216746 w 2633182"/>
                <a:gd name="connsiteY254" fmla="*/ 1031743 h 2633182"/>
                <a:gd name="connsiteX255" fmla="*/ 2203247 w 2633182"/>
                <a:gd name="connsiteY255" fmla="*/ 994860 h 2633182"/>
                <a:gd name="connsiteX256" fmla="*/ 71939 w 2633182"/>
                <a:gd name="connsiteY256" fmla="*/ 890250 h 2633182"/>
                <a:gd name="connsiteX257" fmla="*/ 429936 w 2633182"/>
                <a:gd name="connsiteY257" fmla="*/ 994858 h 2633182"/>
                <a:gd name="connsiteX258" fmla="*/ 416437 w 2633182"/>
                <a:gd name="connsiteY258" fmla="*/ 1031740 h 2633182"/>
                <a:gd name="connsiteX259" fmla="*/ 69442 w 2633182"/>
                <a:gd name="connsiteY259" fmla="*/ 897070 h 2633182"/>
                <a:gd name="connsiteX260" fmla="*/ 101525 w 2633182"/>
                <a:gd name="connsiteY260" fmla="*/ 809413 h 2633182"/>
                <a:gd name="connsiteX261" fmla="*/ 452338 w 2633182"/>
                <a:gd name="connsiteY261" fmla="*/ 937363 h 2633182"/>
                <a:gd name="connsiteX262" fmla="*/ 446682 w 2633182"/>
                <a:gd name="connsiteY262" fmla="*/ 949104 h 2633182"/>
                <a:gd name="connsiteX263" fmla="*/ 437648 w 2633182"/>
                <a:gd name="connsiteY263" fmla="*/ 973787 h 2633182"/>
                <a:gd name="connsiteX264" fmla="*/ 99051 w 2633182"/>
                <a:gd name="connsiteY264" fmla="*/ 816174 h 2633182"/>
                <a:gd name="connsiteX265" fmla="*/ 2531657 w 2633182"/>
                <a:gd name="connsiteY265" fmla="*/ 809413 h 2633182"/>
                <a:gd name="connsiteX266" fmla="*/ 2534132 w 2633182"/>
                <a:gd name="connsiteY266" fmla="*/ 816174 h 2633182"/>
                <a:gd name="connsiteX267" fmla="*/ 2195534 w 2633182"/>
                <a:gd name="connsiteY267" fmla="*/ 973787 h 2633182"/>
                <a:gd name="connsiteX268" fmla="*/ 2186500 w 2633182"/>
                <a:gd name="connsiteY268" fmla="*/ 949104 h 2633182"/>
                <a:gd name="connsiteX269" fmla="*/ 2180844 w 2633182"/>
                <a:gd name="connsiteY269" fmla="*/ 937363 h 2633182"/>
                <a:gd name="connsiteX270" fmla="*/ 138432 w 2633182"/>
                <a:gd name="connsiteY270" fmla="*/ 731527 h 2633182"/>
                <a:gd name="connsiteX271" fmla="*/ 479144 w 2633182"/>
                <a:gd name="connsiteY271" fmla="*/ 881718 h 2633182"/>
                <a:gd name="connsiteX272" fmla="*/ 462094 w 2633182"/>
                <a:gd name="connsiteY272" fmla="*/ 917111 h 2633182"/>
                <a:gd name="connsiteX273" fmla="*/ 135268 w 2633182"/>
                <a:gd name="connsiteY273" fmla="*/ 738095 h 2633182"/>
                <a:gd name="connsiteX274" fmla="*/ 2494750 w 2633182"/>
                <a:gd name="connsiteY274" fmla="*/ 731525 h 2633182"/>
                <a:gd name="connsiteX275" fmla="*/ 2497913 w 2633182"/>
                <a:gd name="connsiteY275" fmla="*/ 738093 h 2633182"/>
                <a:gd name="connsiteX276" fmla="*/ 2171087 w 2633182"/>
                <a:gd name="connsiteY276" fmla="*/ 917110 h 2633182"/>
                <a:gd name="connsiteX277" fmla="*/ 2154037 w 2633182"/>
                <a:gd name="connsiteY277" fmla="*/ 881716 h 2633182"/>
                <a:gd name="connsiteX278" fmla="*/ 2454025 w 2633182"/>
                <a:gd name="connsiteY278" fmla="*/ 655691 h 2633182"/>
                <a:gd name="connsiteX279" fmla="*/ 2457802 w 2633182"/>
                <a:gd name="connsiteY279" fmla="*/ 661908 h 2633182"/>
                <a:gd name="connsiteX280" fmla="*/ 2143767 w 2633182"/>
                <a:gd name="connsiteY280" fmla="*/ 861675 h 2633182"/>
                <a:gd name="connsiteX281" fmla="*/ 2123370 w 2633182"/>
                <a:gd name="connsiteY281" fmla="*/ 828101 h 2633182"/>
                <a:gd name="connsiteX282" fmla="*/ 179157 w 2633182"/>
                <a:gd name="connsiteY282" fmla="*/ 655691 h 2633182"/>
                <a:gd name="connsiteX283" fmla="*/ 509813 w 2633182"/>
                <a:gd name="connsiteY283" fmla="*/ 828100 h 2633182"/>
                <a:gd name="connsiteX284" fmla="*/ 489415 w 2633182"/>
                <a:gd name="connsiteY284" fmla="*/ 861676 h 2633182"/>
                <a:gd name="connsiteX285" fmla="*/ 175380 w 2633182"/>
                <a:gd name="connsiteY285" fmla="*/ 661908 h 2633182"/>
                <a:gd name="connsiteX286" fmla="*/ 2409333 w 2633182"/>
                <a:gd name="connsiteY286" fmla="*/ 582126 h 2633182"/>
                <a:gd name="connsiteX287" fmla="*/ 2413073 w 2633182"/>
                <a:gd name="connsiteY287" fmla="*/ 588282 h 2633182"/>
                <a:gd name="connsiteX288" fmla="*/ 2111723 w 2633182"/>
                <a:gd name="connsiteY288" fmla="*/ 808930 h 2633182"/>
                <a:gd name="connsiteX289" fmla="*/ 2099455 w 2633182"/>
                <a:gd name="connsiteY289" fmla="*/ 788735 h 2633182"/>
                <a:gd name="connsiteX290" fmla="*/ 2089406 w 2633182"/>
                <a:gd name="connsiteY290" fmla="*/ 776556 h 2633182"/>
                <a:gd name="connsiteX291" fmla="*/ 223849 w 2633182"/>
                <a:gd name="connsiteY291" fmla="*/ 582126 h 2633182"/>
                <a:gd name="connsiteX292" fmla="*/ 543776 w 2633182"/>
                <a:gd name="connsiteY292" fmla="*/ 776556 h 2633182"/>
                <a:gd name="connsiteX293" fmla="*/ 533728 w 2633182"/>
                <a:gd name="connsiteY293" fmla="*/ 788735 h 2633182"/>
                <a:gd name="connsiteX294" fmla="*/ 521459 w 2633182"/>
                <a:gd name="connsiteY294" fmla="*/ 808930 h 2633182"/>
                <a:gd name="connsiteX295" fmla="*/ 220109 w 2633182"/>
                <a:gd name="connsiteY295" fmla="*/ 588282 h 2633182"/>
                <a:gd name="connsiteX296" fmla="*/ 275311 w 2633182"/>
                <a:gd name="connsiteY296" fmla="*/ 512996 h 2633182"/>
                <a:gd name="connsiteX297" fmla="*/ 583141 w 2633182"/>
                <a:gd name="connsiteY297" fmla="*/ 728845 h 2633182"/>
                <a:gd name="connsiteX298" fmla="*/ 557966 w 2633182"/>
                <a:gd name="connsiteY298" fmla="*/ 759358 h 2633182"/>
                <a:gd name="connsiteX299" fmla="*/ 270939 w 2633182"/>
                <a:gd name="connsiteY299" fmla="*/ 518844 h 2633182"/>
                <a:gd name="connsiteX300" fmla="*/ 2357865 w 2633182"/>
                <a:gd name="connsiteY300" fmla="*/ 512989 h 2633182"/>
                <a:gd name="connsiteX301" fmla="*/ 2362238 w 2633182"/>
                <a:gd name="connsiteY301" fmla="*/ 518836 h 2633182"/>
                <a:gd name="connsiteX302" fmla="*/ 2075213 w 2633182"/>
                <a:gd name="connsiteY302" fmla="*/ 759354 h 2633182"/>
                <a:gd name="connsiteX303" fmla="*/ 2050038 w 2633182"/>
                <a:gd name="connsiteY303" fmla="*/ 728842 h 2633182"/>
                <a:gd name="connsiteX304" fmla="*/ 330151 w 2633182"/>
                <a:gd name="connsiteY304" fmla="*/ 446653 h 2633182"/>
                <a:gd name="connsiteX305" fmla="*/ 622268 w 2633182"/>
                <a:gd name="connsiteY305" fmla="*/ 681424 h 2633182"/>
                <a:gd name="connsiteX306" fmla="*/ 597090 w 2633182"/>
                <a:gd name="connsiteY306" fmla="*/ 711939 h 2633182"/>
                <a:gd name="connsiteX307" fmla="*/ 325242 w 2633182"/>
                <a:gd name="connsiteY307" fmla="*/ 452054 h 2633182"/>
                <a:gd name="connsiteX308" fmla="*/ 2303029 w 2633182"/>
                <a:gd name="connsiteY308" fmla="*/ 446651 h 2633182"/>
                <a:gd name="connsiteX309" fmla="*/ 2307938 w 2633182"/>
                <a:gd name="connsiteY309" fmla="*/ 452052 h 2633182"/>
                <a:gd name="connsiteX310" fmla="*/ 2036092 w 2633182"/>
                <a:gd name="connsiteY310" fmla="*/ 711939 h 2633182"/>
                <a:gd name="connsiteX311" fmla="*/ 2010913 w 2633182"/>
                <a:gd name="connsiteY311" fmla="*/ 681422 h 2633182"/>
                <a:gd name="connsiteX312" fmla="*/ 388288 w 2633182"/>
                <a:gd name="connsiteY312" fmla="*/ 383196 h 2633182"/>
                <a:gd name="connsiteX313" fmla="*/ 664266 w 2633182"/>
                <a:gd name="connsiteY313" fmla="*/ 636424 h 2633182"/>
                <a:gd name="connsiteX314" fmla="*/ 649011 w 2633182"/>
                <a:gd name="connsiteY314" fmla="*/ 649011 h 2633182"/>
                <a:gd name="connsiteX315" fmla="*/ 636424 w 2633182"/>
                <a:gd name="connsiteY315" fmla="*/ 664266 h 2633182"/>
                <a:gd name="connsiteX316" fmla="*/ 383196 w 2633182"/>
                <a:gd name="connsiteY316" fmla="*/ 388288 h 2633182"/>
                <a:gd name="connsiteX317" fmla="*/ 385621 w 2633182"/>
                <a:gd name="connsiteY317" fmla="*/ 385621 h 2633182"/>
                <a:gd name="connsiteX318" fmla="*/ 2244894 w 2633182"/>
                <a:gd name="connsiteY318" fmla="*/ 383196 h 2633182"/>
                <a:gd name="connsiteX319" fmla="*/ 2247562 w 2633182"/>
                <a:gd name="connsiteY319" fmla="*/ 385621 h 2633182"/>
                <a:gd name="connsiteX320" fmla="*/ 2249986 w 2633182"/>
                <a:gd name="connsiteY320" fmla="*/ 388289 h 2633182"/>
                <a:gd name="connsiteX321" fmla="*/ 1996759 w 2633182"/>
                <a:gd name="connsiteY321" fmla="*/ 664267 h 2633182"/>
                <a:gd name="connsiteX322" fmla="*/ 1984172 w 2633182"/>
                <a:gd name="connsiteY322" fmla="*/ 649011 h 2633182"/>
                <a:gd name="connsiteX323" fmla="*/ 1968916 w 2633182"/>
                <a:gd name="connsiteY323" fmla="*/ 636424 h 2633182"/>
                <a:gd name="connsiteX324" fmla="*/ 452051 w 2633182"/>
                <a:gd name="connsiteY324" fmla="*/ 325245 h 2633182"/>
                <a:gd name="connsiteX325" fmla="*/ 711938 w 2633182"/>
                <a:gd name="connsiteY325" fmla="*/ 597091 h 2633182"/>
                <a:gd name="connsiteX326" fmla="*/ 681422 w 2633182"/>
                <a:gd name="connsiteY326" fmla="*/ 622269 h 2633182"/>
                <a:gd name="connsiteX327" fmla="*/ 446650 w 2633182"/>
                <a:gd name="connsiteY327" fmla="*/ 330154 h 2633182"/>
                <a:gd name="connsiteX328" fmla="*/ 2181129 w 2633182"/>
                <a:gd name="connsiteY328" fmla="*/ 325243 h 2633182"/>
                <a:gd name="connsiteX329" fmla="*/ 2186530 w 2633182"/>
                <a:gd name="connsiteY329" fmla="*/ 330152 h 2633182"/>
                <a:gd name="connsiteX330" fmla="*/ 1951759 w 2633182"/>
                <a:gd name="connsiteY330" fmla="*/ 622268 h 2633182"/>
                <a:gd name="connsiteX331" fmla="*/ 1921243 w 2633182"/>
                <a:gd name="connsiteY331" fmla="*/ 597091 h 2633182"/>
                <a:gd name="connsiteX332" fmla="*/ 518836 w 2633182"/>
                <a:gd name="connsiteY332" fmla="*/ 270944 h 2633182"/>
                <a:gd name="connsiteX333" fmla="*/ 759354 w 2633182"/>
                <a:gd name="connsiteY333" fmla="*/ 557969 h 2633182"/>
                <a:gd name="connsiteX334" fmla="*/ 728841 w 2633182"/>
                <a:gd name="connsiteY334" fmla="*/ 583145 h 2633182"/>
                <a:gd name="connsiteX335" fmla="*/ 512988 w 2633182"/>
                <a:gd name="connsiteY335" fmla="*/ 275317 h 2633182"/>
                <a:gd name="connsiteX336" fmla="*/ 2114339 w 2633182"/>
                <a:gd name="connsiteY336" fmla="*/ 270939 h 2633182"/>
                <a:gd name="connsiteX337" fmla="*/ 2120187 w 2633182"/>
                <a:gd name="connsiteY337" fmla="*/ 275312 h 2633182"/>
                <a:gd name="connsiteX338" fmla="*/ 1904337 w 2633182"/>
                <a:gd name="connsiteY338" fmla="*/ 583142 h 2633182"/>
                <a:gd name="connsiteX339" fmla="*/ 1873824 w 2633182"/>
                <a:gd name="connsiteY339" fmla="*/ 557966 h 2633182"/>
                <a:gd name="connsiteX340" fmla="*/ 2044900 w 2633182"/>
                <a:gd name="connsiteY340" fmla="*/ 220109 h 2633182"/>
                <a:gd name="connsiteX341" fmla="*/ 2051056 w 2633182"/>
                <a:gd name="connsiteY341" fmla="*/ 223849 h 2633182"/>
                <a:gd name="connsiteX342" fmla="*/ 1856626 w 2633182"/>
                <a:gd name="connsiteY342" fmla="*/ 543776 h 2633182"/>
                <a:gd name="connsiteX343" fmla="*/ 1844447 w 2633182"/>
                <a:gd name="connsiteY343" fmla="*/ 533728 h 2633182"/>
                <a:gd name="connsiteX344" fmla="*/ 1824253 w 2633182"/>
                <a:gd name="connsiteY344" fmla="*/ 521460 h 2633182"/>
                <a:gd name="connsiteX345" fmla="*/ 588282 w 2633182"/>
                <a:gd name="connsiteY345" fmla="*/ 220109 h 2633182"/>
                <a:gd name="connsiteX346" fmla="*/ 808929 w 2633182"/>
                <a:gd name="connsiteY346" fmla="*/ 521460 h 2633182"/>
                <a:gd name="connsiteX347" fmla="*/ 788735 w 2633182"/>
                <a:gd name="connsiteY347" fmla="*/ 533728 h 2633182"/>
                <a:gd name="connsiteX348" fmla="*/ 776556 w 2633182"/>
                <a:gd name="connsiteY348" fmla="*/ 543776 h 2633182"/>
                <a:gd name="connsiteX349" fmla="*/ 582126 w 2633182"/>
                <a:gd name="connsiteY349" fmla="*/ 223849 h 2633182"/>
                <a:gd name="connsiteX350" fmla="*/ 1971275 w 2633182"/>
                <a:gd name="connsiteY350" fmla="*/ 175380 h 2633182"/>
                <a:gd name="connsiteX351" fmla="*/ 1977493 w 2633182"/>
                <a:gd name="connsiteY351" fmla="*/ 179158 h 2633182"/>
                <a:gd name="connsiteX352" fmla="*/ 1805083 w 2633182"/>
                <a:gd name="connsiteY352" fmla="*/ 509813 h 2633182"/>
                <a:gd name="connsiteX353" fmla="*/ 1771507 w 2633182"/>
                <a:gd name="connsiteY353" fmla="*/ 489416 h 2633182"/>
                <a:gd name="connsiteX354" fmla="*/ 661908 w 2633182"/>
                <a:gd name="connsiteY354" fmla="*/ 175380 h 2633182"/>
                <a:gd name="connsiteX355" fmla="*/ 861675 w 2633182"/>
                <a:gd name="connsiteY355" fmla="*/ 489416 h 2633182"/>
                <a:gd name="connsiteX356" fmla="*/ 828100 w 2633182"/>
                <a:gd name="connsiteY356" fmla="*/ 509813 h 2633182"/>
                <a:gd name="connsiteX357" fmla="*/ 655690 w 2633182"/>
                <a:gd name="connsiteY357" fmla="*/ 179157 h 2633182"/>
                <a:gd name="connsiteX358" fmla="*/ 738092 w 2633182"/>
                <a:gd name="connsiteY358" fmla="*/ 135269 h 2633182"/>
                <a:gd name="connsiteX359" fmla="*/ 917109 w 2633182"/>
                <a:gd name="connsiteY359" fmla="*/ 462095 h 2633182"/>
                <a:gd name="connsiteX360" fmla="*/ 881715 w 2633182"/>
                <a:gd name="connsiteY360" fmla="*/ 479145 h 2633182"/>
                <a:gd name="connsiteX361" fmla="*/ 731524 w 2633182"/>
                <a:gd name="connsiteY361" fmla="*/ 138433 h 2633182"/>
                <a:gd name="connsiteX362" fmla="*/ 1895088 w 2633182"/>
                <a:gd name="connsiteY362" fmla="*/ 135268 h 2633182"/>
                <a:gd name="connsiteX363" fmla="*/ 1901656 w 2633182"/>
                <a:gd name="connsiteY363" fmla="*/ 138432 h 2633182"/>
                <a:gd name="connsiteX364" fmla="*/ 1751466 w 2633182"/>
                <a:gd name="connsiteY364" fmla="*/ 479145 h 2633182"/>
                <a:gd name="connsiteX365" fmla="*/ 1716072 w 2633182"/>
                <a:gd name="connsiteY365" fmla="*/ 462095 h 2633182"/>
                <a:gd name="connsiteX366" fmla="*/ 1817008 w 2633182"/>
                <a:gd name="connsiteY366" fmla="*/ 99051 h 2633182"/>
                <a:gd name="connsiteX367" fmla="*/ 1823769 w 2633182"/>
                <a:gd name="connsiteY367" fmla="*/ 101525 h 2633182"/>
                <a:gd name="connsiteX368" fmla="*/ 1695820 w 2633182"/>
                <a:gd name="connsiteY368" fmla="*/ 452339 h 2633182"/>
                <a:gd name="connsiteX369" fmla="*/ 1684078 w 2633182"/>
                <a:gd name="connsiteY369" fmla="*/ 446682 h 2633182"/>
                <a:gd name="connsiteX370" fmla="*/ 1659395 w 2633182"/>
                <a:gd name="connsiteY370" fmla="*/ 437648 h 2633182"/>
                <a:gd name="connsiteX371" fmla="*/ 816174 w 2633182"/>
                <a:gd name="connsiteY371" fmla="*/ 99051 h 2633182"/>
                <a:gd name="connsiteX372" fmla="*/ 973787 w 2633182"/>
                <a:gd name="connsiteY372" fmla="*/ 437648 h 2633182"/>
                <a:gd name="connsiteX373" fmla="*/ 949104 w 2633182"/>
                <a:gd name="connsiteY373" fmla="*/ 446682 h 2633182"/>
                <a:gd name="connsiteX374" fmla="*/ 937363 w 2633182"/>
                <a:gd name="connsiteY374" fmla="*/ 452338 h 2633182"/>
                <a:gd name="connsiteX375" fmla="*/ 809413 w 2633182"/>
                <a:gd name="connsiteY375" fmla="*/ 101525 h 2633182"/>
                <a:gd name="connsiteX376" fmla="*/ 1736114 w 2633182"/>
                <a:gd name="connsiteY376" fmla="*/ 69443 h 2633182"/>
                <a:gd name="connsiteX377" fmla="*/ 1742934 w 2633182"/>
                <a:gd name="connsiteY377" fmla="*/ 71939 h 2633182"/>
                <a:gd name="connsiteX378" fmla="*/ 1638324 w 2633182"/>
                <a:gd name="connsiteY378" fmla="*/ 429936 h 2633182"/>
                <a:gd name="connsiteX379" fmla="*/ 1601443 w 2633182"/>
                <a:gd name="connsiteY379" fmla="*/ 416438 h 2633182"/>
                <a:gd name="connsiteX380" fmla="*/ 897071 w 2633182"/>
                <a:gd name="connsiteY380" fmla="*/ 69442 h 2633182"/>
                <a:gd name="connsiteX381" fmla="*/ 1031742 w 2633182"/>
                <a:gd name="connsiteY381" fmla="*/ 416437 h 2633182"/>
                <a:gd name="connsiteX382" fmla="*/ 994859 w 2633182"/>
                <a:gd name="connsiteY382" fmla="*/ 429936 h 2633182"/>
                <a:gd name="connsiteX383" fmla="*/ 890252 w 2633182"/>
                <a:gd name="connsiteY383" fmla="*/ 71938 h 2633182"/>
                <a:gd name="connsiteX384" fmla="*/ 1653496 w 2633182"/>
                <a:gd name="connsiteY384" fmla="*/ 45150 h 2633182"/>
                <a:gd name="connsiteX385" fmla="*/ 1660560 w 2633182"/>
                <a:gd name="connsiteY385" fmla="*/ 46966 h 2633182"/>
                <a:gd name="connsiteX386" fmla="*/ 1579732 w 2633182"/>
                <a:gd name="connsiteY386" fmla="*/ 410408 h 2633182"/>
                <a:gd name="connsiteX387" fmla="*/ 1541678 w 2633182"/>
                <a:gd name="connsiteY387" fmla="*/ 400623 h 2633182"/>
                <a:gd name="connsiteX388" fmla="*/ 979686 w 2633182"/>
                <a:gd name="connsiteY388" fmla="*/ 45150 h 2633182"/>
                <a:gd name="connsiteX389" fmla="*/ 1091505 w 2633182"/>
                <a:gd name="connsiteY389" fmla="*/ 400623 h 2633182"/>
                <a:gd name="connsiteX390" fmla="*/ 1053451 w 2633182"/>
                <a:gd name="connsiteY390" fmla="*/ 410408 h 2633182"/>
                <a:gd name="connsiteX391" fmla="*/ 972623 w 2633182"/>
                <a:gd name="connsiteY391" fmla="*/ 46966 h 2633182"/>
                <a:gd name="connsiteX392" fmla="*/ 1063338 w 2633182"/>
                <a:gd name="connsiteY392" fmla="*/ 24904 h 2633182"/>
                <a:gd name="connsiteX393" fmla="*/ 1151871 w 2633182"/>
                <a:gd name="connsiteY393" fmla="*/ 387772 h 2633182"/>
                <a:gd name="connsiteX394" fmla="*/ 1126322 w 2633182"/>
                <a:gd name="connsiteY394" fmla="*/ 391671 h 2633182"/>
                <a:gd name="connsiteX395" fmla="*/ 1113267 w 2633182"/>
                <a:gd name="connsiteY395" fmla="*/ 395028 h 2633182"/>
                <a:gd name="connsiteX396" fmla="*/ 1056213 w 2633182"/>
                <a:gd name="connsiteY396" fmla="*/ 25991 h 2633182"/>
                <a:gd name="connsiteX397" fmla="*/ 1569844 w 2633182"/>
                <a:gd name="connsiteY397" fmla="*/ 24904 h 2633182"/>
                <a:gd name="connsiteX398" fmla="*/ 1576969 w 2633182"/>
                <a:gd name="connsiteY398" fmla="*/ 25991 h 2633182"/>
                <a:gd name="connsiteX399" fmla="*/ 1519915 w 2633182"/>
                <a:gd name="connsiteY399" fmla="*/ 395028 h 2633182"/>
                <a:gd name="connsiteX400" fmla="*/ 1506861 w 2633182"/>
                <a:gd name="connsiteY400" fmla="*/ 391671 h 2633182"/>
                <a:gd name="connsiteX401" fmla="*/ 1481311 w 2633182"/>
                <a:gd name="connsiteY401" fmla="*/ 387772 h 2633182"/>
                <a:gd name="connsiteX402" fmla="*/ 1484687 w 2633182"/>
                <a:gd name="connsiteY402" fmla="*/ 11908 h 2633182"/>
                <a:gd name="connsiteX403" fmla="*/ 1491895 w 2633182"/>
                <a:gd name="connsiteY403" fmla="*/ 13008 h 2633182"/>
                <a:gd name="connsiteX404" fmla="*/ 1459151 w 2633182"/>
                <a:gd name="connsiteY404" fmla="*/ 384390 h 2633182"/>
                <a:gd name="connsiteX405" fmla="*/ 1420305 w 2633182"/>
                <a:gd name="connsiteY405" fmla="*/ 378461 h 2633182"/>
                <a:gd name="connsiteX406" fmla="*/ 1148503 w 2633182"/>
                <a:gd name="connsiteY406" fmla="*/ 11906 h 2633182"/>
                <a:gd name="connsiteX407" fmla="*/ 1212882 w 2633182"/>
                <a:gd name="connsiteY407" fmla="*/ 378460 h 2633182"/>
                <a:gd name="connsiteX408" fmla="*/ 1174036 w 2633182"/>
                <a:gd name="connsiteY408" fmla="*/ 384389 h 2633182"/>
                <a:gd name="connsiteX409" fmla="*/ 1141295 w 2633182"/>
                <a:gd name="connsiteY409" fmla="*/ 13006 h 2633182"/>
                <a:gd name="connsiteX410" fmla="*/ 1398945 w 2633182"/>
                <a:gd name="connsiteY410" fmla="*/ 4159 h 2633182"/>
                <a:gd name="connsiteX411" fmla="*/ 1406254 w 2633182"/>
                <a:gd name="connsiteY411" fmla="*/ 4528 h 2633182"/>
                <a:gd name="connsiteX412" fmla="*/ 1397885 w 2633182"/>
                <a:gd name="connsiteY412" fmla="*/ 376595 h 2633182"/>
                <a:gd name="connsiteX413" fmla="*/ 1358626 w 2633182"/>
                <a:gd name="connsiteY413" fmla="*/ 374613 h 2633182"/>
                <a:gd name="connsiteX414" fmla="*/ 1234239 w 2633182"/>
                <a:gd name="connsiteY414" fmla="*/ 4159 h 2633182"/>
                <a:gd name="connsiteX415" fmla="*/ 1274558 w 2633182"/>
                <a:gd name="connsiteY415" fmla="*/ 374613 h 2633182"/>
                <a:gd name="connsiteX416" fmla="*/ 1235299 w 2633182"/>
                <a:gd name="connsiteY416" fmla="*/ 376595 h 2633182"/>
                <a:gd name="connsiteX417" fmla="*/ 1226930 w 2633182"/>
                <a:gd name="connsiteY417" fmla="*/ 4528 h 2633182"/>
                <a:gd name="connsiteX418" fmla="*/ 1316591 w 2633182"/>
                <a:gd name="connsiteY418" fmla="*/ 0 h 2633182"/>
                <a:gd name="connsiteX419" fmla="*/ 1320192 w 2633182"/>
                <a:gd name="connsiteY419" fmla="*/ 182 h 2633182"/>
                <a:gd name="connsiteX420" fmla="*/ 1336241 w 2633182"/>
                <a:gd name="connsiteY420" fmla="*/ 373483 h 2633182"/>
                <a:gd name="connsiteX421" fmla="*/ 1316591 w 2633182"/>
                <a:gd name="connsiteY421" fmla="*/ 372490 h 2633182"/>
                <a:gd name="connsiteX422" fmla="*/ 1296942 w 2633182"/>
                <a:gd name="connsiteY422" fmla="*/ 373482 h 2633182"/>
                <a:gd name="connsiteX423" fmla="*/ 1312990 w 2633182"/>
                <a:gd name="connsiteY423" fmla="*/ 182 h 2633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</a:cxnLst>
              <a:rect l="l" t="t" r="r" b="b"/>
              <a:pathLst>
                <a:path w="2633182" h="2633182">
                  <a:moveTo>
                    <a:pt x="1336240" y="2259700"/>
                  </a:moveTo>
                  <a:lnTo>
                    <a:pt x="1320192" y="2633000"/>
                  </a:lnTo>
                  <a:lnTo>
                    <a:pt x="1316591" y="2633182"/>
                  </a:lnTo>
                  <a:lnTo>
                    <a:pt x="1312990" y="2633000"/>
                  </a:lnTo>
                  <a:lnTo>
                    <a:pt x="1296942" y="2259700"/>
                  </a:lnTo>
                  <a:lnTo>
                    <a:pt x="1316591" y="2260692"/>
                  </a:lnTo>
                  <a:close/>
                  <a:moveTo>
                    <a:pt x="1397883" y="2256587"/>
                  </a:moveTo>
                  <a:lnTo>
                    <a:pt x="1406252" y="2628655"/>
                  </a:lnTo>
                  <a:lnTo>
                    <a:pt x="1398943" y="2629024"/>
                  </a:lnTo>
                  <a:lnTo>
                    <a:pt x="1358624" y="2258570"/>
                  </a:lnTo>
                  <a:close/>
                  <a:moveTo>
                    <a:pt x="1235298" y="2256587"/>
                  </a:moveTo>
                  <a:lnTo>
                    <a:pt x="1274557" y="2258570"/>
                  </a:lnTo>
                  <a:lnTo>
                    <a:pt x="1234237" y="2629024"/>
                  </a:lnTo>
                  <a:lnTo>
                    <a:pt x="1226928" y="2628655"/>
                  </a:lnTo>
                  <a:close/>
                  <a:moveTo>
                    <a:pt x="1459146" y="2248794"/>
                  </a:moveTo>
                  <a:lnTo>
                    <a:pt x="1491887" y="2620176"/>
                  </a:lnTo>
                  <a:lnTo>
                    <a:pt x="1484679" y="2621276"/>
                  </a:lnTo>
                  <a:lnTo>
                    <a:pt x="1420300" y="2254722"/>
                  </a:lnTo>
                  <a:close/>
                  <a:moveTo>
                    <a:pt x="1174031" y="2248793"/>
                  </a:moveTo>
                  <a:lnTo>
                    <a:pt x="1212877" y="2254721"/>
                  </a:lnTo>
                  <a:lnTo>
                    <a:pt x="1148495" y="2621275"/>
                  </a:lnTo>
                  <a:lnTo>
                    <a:pt x="1141287" y="2620175"/>
                  </a:lnTo>
                  <a:close/>
                  <a:moveTo>
                    <a:pt x="1113267" y="2238155"/>
                  </a:moveTo>
                  <a:lnTo>
                    <a:pt x="1126322" y="2241511"/>
                  </a:lnTo>
                  <a:lnTo>
                    <a:pt x="1151872" y="2245411"/>
                  </a:lnTo>
                  <a:lnTo>
                    <a:pt x="1063338" y="2608278"/>
                  </a:lnTo>
                  <a:lnTo>
                    <a:pt x="1056213" y="2607191"/>
                  </a:lnTo>
                  <a:close/>
                  <a:moveTo>
                    <a:pt x="1519916" y="2238155"/>
                  </a:moveTo>
                  <a:lnTo>
                    <a:pt x="1576969" y="2607191"/>
                  </a:lnTo>
                  <a:lnTo>
                    <a:pt x="1569844" y="2608278"/>
                  </a:lnTo>
                  <a:lnTo>
                    <a:pt x="1481311" y="2245411"/>
                  </a:lnTo>
                  <a:lnTo>
                    <a:pt x="1506861" y="2241511"/>
                  </a:lnTo>
                  <a:close/>
                  <a:moveTo>
                    <a:pt x="1579731" y="2222775"/>
                  </a:moveTo>
                  <a:lnTo>
                    <a:pt x="1660560" y="2586216"/>
                  </a:lnTo>
                  <a:lnTo>
                    <a:pt x="1653496" y="2588032"/>
                  </a:lnTo>
                  <a:lnTo>
                    <a:pt x="1541678" y="2232559"/>
                  </a:lnTo>
                  <a:close/>
                  <a:moveTo>
                    <a:pt x="1053451" y="2222775"/>
                  </a:moveTo>
                  <a:lnTo>
                    <a:pt x="1091505" y="2232559"/>
                  </a:lnTo>
                  <a:lnTo>
                    <a:pt x="979686" y="2588032"/>
                  </a:lnTo>
                  <a:lnTo>
                    <a:pt x="972623" y="2586216"/>
                  </a:lnTo>
                  <a:close/>
                  <a:moveTo>
                    <a:pt x="1638323" y="2203247"/>
                  </a:moveTo>
                  <a:lnTo>
                    <a:pt x="1742931" y="2561245"/>
                  </a:lnTo>
                  <a:lnTo>
                    <a:pt x="1736111" y="2563741"/>
                  </a:lnTo>
                  <a:lnTo>
                    <a:pt x="1601441" y="2216746"/>
                  </a:lnTo>
                  <a:close/>
                  <a:moveTo>
                    <a:pt x="994858" y="2203246"/>
                  </a:moveTo>
                  <a:lnTo>
                    <a:pt x="1031740" y="2216745"/>
                  </a:lnTo>
                  <a:lnTo>
                    <a:pt x="897070" y="2563740"/>
                  </a:lnTo>
                  <a:lnTo>
                    <a:pt x="890249" y="2561244"/>
                  </a:lnTo>
                  <a:close/>
                  <a:moveTo>
                    <a:pt x="937363" y="2180844"/>
                  </a:moveTo>
                  <a:lnTo>
                    <a:pt x="949104" y="2186500"/>
                  </a:lnTo>
                  <a:lnTo>
                    <a:pt x="973787" y="2195534"/>
                  </a:lnTo>
                  <a:lnTo>
                    <a:pt x="816174" y="2534132"/>
                  </a:lnTo>
                  <a:lnTo>
                    <a:pt x="809413" y="2531657"/>
                  </a:lnTo>
                  <a:close/>
                  <a:moveTo>
                    <a:pt x="1695819" y="2180844"/>
                  </a:moveTo>
                  <a:lnTo>
                    <a:pt x="1823769" y="2531657"/>
                  </a:lnTo>
                  <a:lnTo>
                    <a:pt x="1817008" y="2534132"/>
                  </a:lnTo>
                  <a:lnTo>
                    <a:pt x="1659395" y="2195534"/>
                  </a:lnTo>
                  <a:lnTo>
                    <a:pt x="1684078" y="2186500"/>
                  </a:lnTo>
                  <a:close/>
                  <a:moveTo>
                    <a:pt x="881717" y="2154038"/>
                  </a:moveTo>
                  <a:lnTo>
                    <a:pt x="917111" y="2171088"/>
                  </a:lnTo>
                  <a:lnTo>
                    <a:pt x="738094" y="2497914"/>
                  </a:lnTo>
                  <a:lnTo>
                    <a:pt x="731527" y="2494751"/>
                  </a:lnTo>
                  <a:close/>
                  <a:moveTo>
                    <a:pt x="1751467" y="2154037"/>
                  </a:moveTo>
                  <a:lnTo>
                    <a:pt x="1901658" y="2494750"/>
                  </a:lnTo>
                  <a:lnTo>
                    <a:pt x="1895090" y="2497913"/>
                  </a:lnTo>
                  <a:lnTo>
                    <a:pt x="1716073" y="2171088"/>
                  </a:lnTo>
                  <a:close/>
                  <a:moveTo>
                    <a:pt x="1805082" y="2123370"/>
                  </a:moveTo>
                  <a:lnTo>
                    <a:pt x="1977492" y="2454025"/>
                  </a:lnTo>
                  <a:lnTo>
                    <a:pt x="1971274" y="2457803"/>
                  </a:lnTo>
                  <a:lnTo>
                    <a:pt x="1771507" y="2143767"/>
                  </a:lnTo>
                  <a:close/>
                  <a:moveTo>
                    <a:pt x="828100" y="2123369"/>
                  </a:moveTo>
                  <a:lnTo>
                    <a:pt x="861675" y="2143767"/>
                  </a:lnTo>
                  <a:lnTo>
                    <a:pt x="661908" y="2457803"/>
                  </a:lnTo>
                  <a:lnTo>
                    <a:pt x="655690" y="2454025"/>
                  </a:lnTo>
                  <a:close/>
                  <a:moveTo>
                    <a:pt x="1856626" y="2089406"/>
                  </a:moveTo>
                  <a:lnTo>
                    <a:pt x="2051056" y="2409333"/>
                  </a:lnTo>
                  <a:lnTo>
                    <a:pt x="2044900" y="2413073"/>
                  </a:lnTo>
                  <a:lnTo>
                    <a:pt x="1824253" y="2111723"/>
                  </a:lnTo>
                  <a:lnTo>
                    <a:pt x="1844447" y="2099455"/>
                  </a:lnTo>
                  <a:close/>
                  <a:moveTo>
                    <a:pt x="776556" y="2089406"/>
                  </a:moveTo>
                  <a:lnTo>
                    <a:pt x="788735" y="2099455"/>
                  </a:lnTo>
                  <a:lnTo>
                    <a:pt x="808929" y="2111723"/>
                  </a:lnTo>
                  <a:lnTo>
                    <a:pt x="588282" y="2413073"/>
                  </a:lnTo>
                  <a:lnTo>
                    <a:pt x="582126" y="2409333"/>
                  </a:lnTo>
                  <a:close/>
                  <a:moveTo>
                    <a:pt x="728846" y="2050041"/>
                  </a:moveTo>
                  <a:lnTo>
                    <a:pt x="759358" y="2075217"/>
                  </a:lnTo>
                  <a:lnTo>
                    <a:pt x="518844" y="2362244"/>
                  </a:lnTo>
                  <a:lnTo>
                    <a:pt x="512996" y="2357871"/>
                  </a:lnTo>
                  <a:close/>
                  <a:moveTo>
                    <a:pt x="1904341" y="2050038"/>
                  </a:moveTo>
                  <a:lnTo>
                    <a:pt x="2120194" y="2357865"/>
                  </a:lnTo>
                  <a:lnTo>
                    <a:pt x="2114346" y="2362238"/>
                  </a:lnTo>
                  <a:lnTo>
                    <a:pt x="1873828" y="2075213"/>
                  </a:lnTo>
                  <a:close/>
                  <a:moveTo>
                    <a:pt x="681423" y="2010914"/>
                  </a:moveTo>
                  <a:lnTo>
                    <a:pt x="711939" y="2036093"/>
                  </a:lnTo>
                  <a:lnTo>
                    <a:pt x="452054" y="2307940"/>
                  </a:lnTo>
                  <a:lnTo>
                    <a:pt x="446653" y="2303031"/>
                  </a:lnTo>
                  <a:close/>
                  <a:moveTo>
                    <a:pt x="1951761" y="2010913"/>
                  </a:moveTo>
                  <a:lnTo>
                    <a:pt x="2186532" y="2303029"/>
                  </a:lnTo>
                  <a:lnTo>
                    <a:pt x="2181131" y="2307938"/>
                  </a:lnTo>
                  <a:lnTo>
                    <a:pt x="1921244" y="2036092"/>
                  </a:lnTo>
                  <a:close/>
                  <a:moveTo>
                    <a:pt x="636424" y="1968916"/>
                  </a:moveTo>
                  <a:lnTo>
                    <a:pt x="649011" y="1984172"/>
                  </a:lnTo>
                  <a:lnTo>
                    <a:pt x="664266" y="1996759"/>
                  </a:lnTo>
                  <a:lnTo>
                    <a:pt x="388288" y="2249986"/>
                  </a:lnTo>
                  <a:lnTo>
                    <a:pt x="385621" y="2247562"/>
                  </a:lnTo>
                  <a:lnTo>
                    <a:pt x="383196" y="2244894"/>
                  </a:lnTo>
                  <a:close/>
                  <a:moveTo>
                    <a:pt x="1996758" y="1968916"/>
                  </a:moveTo>
                  <a:lnTo>
                    <a:pt x="2249986" y="2244894"/>
                  </a:lnTo>
                  <a:lnTo>
                    <a:pt x="2247562" y="2247562"/>
                  </a:lnTo>
                  <a:lnTo>
                    <a:pt x="2244894" y="2249986"/>
                  </a:lnTo>
                  <a:lnTo>
                    <a:pt x="1968916" y="1996758"/>
                  </a:lnTo>
                  <a:lnTo>
                    <a:pt x="1984172" y="1984172"/>
                  </a:lnTo>
                  <a:close/>
                  <a:moveTo>
                    <a:pt x="597091" y="1921244"/>
                  </a:moveTo>
                  <a:lnTo>
                    <a:pt x="622269" y="1951761"/>
                  </a:lnTo>
                  <a:lnTo>
                    <a:pt x="330153" y="2186532"/>
                  </a:lnTo>
                  <a:lnTo>
                    <a:pt x="325245" y="2181131"/>
                  </a:lnTo>
                  <a:close/>
                  <a:moveTo>
                    <a:pt x="2036092" y="1921243"/>
                  </a:moveTo>
                  <a:lnTo>
                    <a:pt x="2307940" y="2181129"/>
                  </a:lnTo>
                  <a:lnTo>
                    <a:pt x="2303031" y="2186530"/>
                  </a:lnTo>
                  <a:lnTo>
                    <a:pt x="2010914" y="1951759"/>
                  </a:lnTo>
                  <a:close/>
                  <a:moveTo>
                    <a:pt x="557969" y="1873828"/>
                  </a:moveTo>
                  <a:lnTo>
                    <a:pt x="583145" y="1904341"/>
                  </a:lnTo>
                  <a:lnTo>
                    <a:pt x="275317" y="2120194"/>
                  </a:lnTo>
                  <a:lnTo>
                    <a:pt x="270944" y="2114346"/>
                  </a:lnTo>
                  <a:close/>
                  <a:moveTo>
                    <a:pt x="2075216" y="1873824"/>
                  </a:moveTo>
                  <a:lnTo>
                    <a:pt x="2362244" y="2114339"/>
                  </a:lnTo>
                  <a:lnTo>
                    <a:pt x="2357871" y="2120187"/>
                  </a:lnTo>
                  <a:lnTo>
                    <a:pt x="2050041" y="1904337"/>
                  </a:lnTo>
                  <a:close/>
                  <a:moveTo>
                    <a:pt x="521460" y="1824254"/>
                  </a:moveTo>
                  <a:lnTo>
                    <a:pt x="533728" y="1844447"/>
                  </a:lnTo>
                  <a:lnTo>
                    <a:pt x="543776" y="1856626"/>
                  </a:lnTo>
                  <a:lnTo>
                    <a:pt x="223849" y="2051057"/>
                  </a:lnTo>
                  <a:lnTo>
                    <a:pt x="220109" y="2044901"/>
                  </a:lnTo>
                  <a:close/>
                  <a:moveTo>
                    <a:pt x="2111723" y="1824253"/>
                  </a:moveTo>
                  <a:lnTo>
                    <a:pt x="2413073" y="2044901"/>
                  </a:lnTo>
                  <a:lnTo>
                    <a:pt x="2409333" y="2051057"/>
                  </a:lnTo>
                  <a:lnTo>
                    <a:pt x="2089406" y="1856626"/>
                  </a:lnTo>
                  <a:lnTo>
                    <a:pt x="2099455" y="1844447"/>
                  </a:lnTo>
                  <a:close/>
                  <a:moveTo>
                    <a:pt x="489416" y="1771508"/>
                  </a:moveTo>
                  <a:lnTo>
                    <a:pt x="509813" y="1805083"/>
                  </a:lnTo>
                  <a:lnTo>
                    <a:pt x="179158" y="1977493"/>
                  </a:lnTo>
                  <a:lnTo>
                    <a:pt x="175380" y="1971275"/>
                  </a:lnTo>
                  <a:close/>
                  <a:moveTo>
                    <a:pt x="2143767" y="1771508"/>
                  </a:moveTo>
                  <a:lnTo>
                    <a:pt x="2457802" y="1971275"/>
                  </a:lnTo>
                  <a:lnTo>
                    <a:pt x="2454024" y="1977493"/>
                  </a:lnTo>
                  <a:lnTo>
                    <a:pt x="2123369" y="1805083"/>
                  </a:lnTo>
                  <a:close/>
                  <a:moveTo>
                    <a:pt x="462095" y="1716073"/>
                  </a:moveTo>
                  <a:lnTo>
                    <a:pt x="479145" y="1751467"/>
                  </a:lnTo>
                  <a:lnTo>
                    <a:pt x="138433" y="1901658"/>
                  </a:lnTo>
                  <a:lnTo>
                    <a:pt x="135269" y="1895091"/>
                  </a:lnTo>
                  <a:close/>
                  <a:moveTo>
                    <a:pt x="2171088" y="1716072"/>
                  </a:moveTo>
                  <a:lnTo>
                    <a:pt x="2497914" y="1895088"/>
                  </a:lnTo>
                  <a:lnTo>
                    <a:pt x="2494750" y="1901656"/>
                  </a:lnTo>
                  <a:lnTo>
                    <a:pt x="2154038" y="1751466"/>
                  </a:lnTo>
                  <a:close/>
                  <a:moveTo>
                    <a:pt x="437648" y="1659396"/>
                  </a:moveTo>
                  <a:lnTo>
                    <a:pt x="446682" y="1684078"/>
                  </a:lnTo>
                  <a:lnTo>
                    <a:pt x="452338" y="1695819"/>
                  </a:lnTo>
                  <a:lnTo>
                    <a:pt x="101525" y="1823769"/>
                  </a:lnTo>
                  <a:lnTo>
                    <a:pt x="99051" y="1817008"/>
                  </a:lnTo>
                  <a:close/>
                  <a:moveTo>
                    <a:pt x="2195534" y="1659396"/>
                  </a:moveTo>
                  <a:lnTo>
                    <a:pt x="2534132" y="1817008"/>
                  </a:lnTo>
                  <a:lnTo>
                    <a:pt x="2531657" y="1823769"/>
                  </a:lnTo>
                  <a:lnTo>
                    <a:pt x="2180844" y="1695820"/>
                  </a:lnTo>
                  <a:lnTo>
                    <a:pt x="2186500" y="1684078"/>
                  </a:lnTo>
                  <a:close/>
                  <a:moveTo>
                    <a:pt x="2216745" y="1601443"/>
                  </a:moveTo>
                  <a:lnTo>
                    <a:pt x="2563740" y="1736113"/>
                  </a:lnTo>
                  <a:lnTo>
                    <a:pt x="2561243" y="1742934"/>
                  </a:lnTo>
                  <a:lnTo>
                    <a:pt x="2203246" y="1638324"/>
                  </a:lnTo>
                  <a:close/>
                  <a:moveTo>
                    <a:pt x="416437" y="1601441"/>
                  </a:moveTo>
                  <a:lnTo>
                    <a:pt x="429936" y="1638324"/>
                  </a:lnTo>
                  <a:lnTo>
                    <a:pt x="71938" y="1742931"/>
                  </a:lnTo>
                  <a:lnTo>
                    <a:pt x="69442" y="1736111"/>
                  </a:lnTo>
                  <a:close/>
                  <a:moveTo>
                    <a:pt x="400623" y="1541678"/>
                  </a:moveTo>
                  <a:lnTo>
                    <a:pt x="410408" y="1579731"/>
                  </a:lnTo>
                  <a:lnTo>
                    <a:pt x="46966" y="1660560"/>
                  </a:lnTo>
                  <a:lnTo>
                    <a:pt x="45150" y="1653496"/>
                  </a:lnTo>
                  <a:close/>
                  <a:moveTo>
                    <a:pt x="2232559" y="1541677"/>
                  </a:moveTo>
                  <a:lnTo>
                    <a:pt x="2588032" y="1653496"/>
                  </a:lnTo>
                  <a:lnTo>
                    <a:pt x="2586216" y="1660560"/>
                  </a:lnTo>
                  <a:lnTo>
                    <a:pt x="2222774" y="1579732"/>
                  </a:lnTo>
                  <a:close/>
                  <a:moveTo>
                    <a:pt x="387772" y="1481312"/>
                  </a:moveTo>
                  <a:lnTo>
                    <a:pt x="391671" y="1506861"/>
                  </a:lnTo>
                  <a:lnTo>
                    <a:pt x="395028" y="1519916"/>
                  </a:lnTo>
                  <a:lnTo>
                    <a:pt x="25991" y="1576969"/>
                  </a:lnTo>
                  <a:lnTo>
                    <a:pt x="24904" y="1569845"/>
                  </a:lnTo>
                  <a:close/>
                  <a:moveTo>
                    <a:pt x="2245411" y="1481311"/>
                  </a:moveTo>
                  <a:lnTo>
                    <a:pt x="2608278" y="1569844"/>
                  </a:lnTo>
                  <a:lnTo>
                    <a:pt x="2607191" y="1576969"/>
                  </a:lnTo>
                  <a:lnTo>
                    <a:pt x="2238155" y="1519915"/>
                  </a:lnTo>
                  <a:lnTo>
                    <a:pt x="2241511" y="1506861"/>
                  </a:lnTo>
                  <a:close/>
                  <a:moveTo>
                    <a:pt x="2254721" y="1420305"/>
                  </a:moveTo>
                  <a:lnTo>
                    <a:pt x="2621275" y="1484687"/>
                  </a:lnTo>
                  <a:lnTo>
                    <a:pt x="2620175" y="1491895"/>
                  </a:lnTo>
                  <a:lnTo>
                    <a:pt x="2248793" y="1459151"/>
                  </a:lnTo>
                  <a:close/>
                  <a:moveTo>
                    <a:pt x="378460" y="1420300"/>
                  </a:moveTo>
                  <a:lnTo>
                    <a:pt x="384389" y="1459147"/>
                  </a:lnTo>
                  <a:lnTo>
                    <a:pt x="13006" y="1491887"/>
                  </a:lnTo>
                  <a:lnTo>
                    <a:pt x="11906" y="1484679"/>
                  </a:lnTo>
                  <a:close/>
                  <a:moveTo>
                    <a:pt x="2258570" y="1358626"/>
                  </a:moveTo>
                  <a:lnTo>
                    <a:pt x="2629024" y="1398945"/>
                  </a:lnTo>
                  <a:lnTo>
                    <a:pt x="2628655" y="1406254"/>
                  </a:lnTo>
                  <a:lnTo>
                    <a:pt x="2256587" y="1397885"/>
                  </a:lnTo>
                  <a:close/>
                  <a:moveTo>
                    <a:pt x="374613" y="1358624"/>
                  </a:moveTo>
                  <a:lnTo>
                    <a:pt x="376595" y="1397884"/>
                  </a:lnTo>
                  <a:lnTo>
                    <a:pt x="4528" y="1406252"/>
                  </a:lnTo>
                  <a:lnTo>
                    <a:pt x="4158" y="1398943"/>
                  </a:lnTo>
                  <a:close/>
                  <a:moveTo>
                    <a:pt x="373482" y="1296942"/>
                  </a:moveTo>
                  <a:lnTo>
                    <a:pt x="372490" y="1316591"/>
                  </a:lnTo>
                  <a:lnTo>
                    <a:pt x="373482" y="1336241"/>
                  </a:lnTo>
                  <a:lnTo>
                    <a:pt x="182" y="1320192"/>
                  </a:lnTo>
                  <a:lnTo>
                    <a:pt x="0" y="1316591"/>
                  </a:lnTo>
                  <a:lnTo>
                    <a:pt x="182" y="1312990"/>
                  </a:lnTo>
                  <a:close/>
                  <a:moveTo>
                    <a:pt x="2259700" y="1296942"/>
                  </a:moveTo>
                  <a:lnTo>
                    <a:pt x="2633000" y="1312990"/>
                  </a:lnTo>
                  <a:lnTo>
                    <a:pt x="2633182" y="1316591"/>
                  </a:lnTo>
                  <a:lnTo>
                    <a:pt x="2633000" y="1320192"/>
                  </a:lnTo>
                  <a:lnTo>
                    <a:pt x="2259700" y="1336241"/>
                  </a:lnTo>
                  <a:lnTo>
                    <a:pt x="2260692" y="1316591"/>
                  </a:lnTo>
                  <a:close/>
                  <a:moveTo>
                    <a:pt x="2628655" y="1226931"/>
                  </a:moveTo>
                  <a:lnTo>
                    <a:pt x="2629024" y="1234240"/>
                  </a:lnTo>
                  <a:lnTo>
                    <a:pt x="2258570" y="1274559"/>
                  </a:lnTo>
                  <a:lnTo>
                    <a:pt x="2256587" y="1235299"/>
                  </a:lnTo>
                  <a:close/>
                  <a:moveTo>
                    <a:pt x="4528" y="1226928"/>
                  </a:moveTo>
                  <a:lnTo>
                    <a:pt x="376595" y="1235299"/>
                  </a:lnTo>
                  <a:lnTo>
                    <a:pt x="374613" y="1274557"/>
                  </a:lnTo>
                  <a:lnTo>
                    <a:pt x="4159" y="1234238"/>
                  </a:lnTo>
                  <a:close/>
                  <a:moveTo>
                    <a:pt x="2620176" y="1141296"/>
                  </a:moveTo>
                  <a:lnTo>
                    <a:pt x="2621276" y="1148504"/>
                  </a:lnTo>
                  <a:lnTo>
                    <a:pt x="2254722" y="1212883"/>
                  </a:lnTo>
                  <a:lnTo>
                    <a:pt x="2248793" y="1174037"/>
                  </a:lnTo>
                  <a:close/>
                  <a:moveTo>
                    <a:pt x="13008" y="1141287"/>
                  </a:moveTo>
                  <a:lnTo>
                    <a:pt x="384390" y="1174031"/>
                  </a:lnTo>
                  <a:lnTo>
                    <a:pt x="378461" y="1212878"/>
                  </a:lnTo>
                  <a:lnTo>
                    <a:pt x="11907" y="1148495"/>
                  </a:lnTo>
                  <a:close/>
                  <a:moveTo>
                    <a:pt x="25991" y="1056214"/>
                  </a:moveTo>
                  <a:lnTo>
                    <a:pt x="395027" y="1113268"/>
                  </a:lnTo>
                  <a:lnTo>
                    <a:pt x="391671" y="1126322"/>
                  </a:lnTo>
                  <a:lnTo>
                    <a:pt x="387772" y="1151872"/>
                  </a:lnTo>
                  <a:lnTo>
                    <a:pt x="24904" y="1063338"/>
                  </a:lnTo>
                  <a:close/>
                  <a:moveTo>
                    <a:pt x="2607191" y="1056214"/>
                  </a:moveTo>
                  <a:lnTo>
                    <a:pt x="2608278" y="1063338"/>
                  </a:lnTo>
                  <a:lnTo>
                    <a:pt x="2245411" y="1151872"/>
                  </a:lnTo>
                  <a:lnTo>
                    <a:pt x="2241511" y="1126322"/>
                  </a:lnTo>
                  <a:lnTo>
                    <a:pt x="2238155" y="1113267"/>
                  </a:lnTo>
                  <a:close/>
                  <a:moveTo>
                    <a:pt x="2586216" y="972623"/>
                  </a:moveTo>
                  <a:lnTo>
                    <a:pt x="2588032" y="979686"/>
                  </a:lnTo>
                  <a:lnTo>
                    <a:pt x="2232559" y="1091505"/>
                  </a:lnTo>
                  <a:lnTo>
                    <a:pt x="2222775" y="1053452"/>
                  </a:lnTo>
                  <a:close/>
                  <a:moveTo>
                    <a:pt x="46966" y="972623"/>
                  </a:moveTo>
                  <a:lnTo>
                    <a:pt x="410408" y="1053451"/>
                  </a:lnTo>
                  <a:lnTo>
                    <a:pt x="400623" y="1091506"/>
                  </a:lnTo>
                  <a:lnTo>
                    <a:pt x="45150" y="979687"/>
                  </a:lnTo>
                  <a:close/>
                  <a:moveTo>
                    <a:pt x="2561245" y="890253"/>
                  </a:moveTo>
                  <a:lnTo>
                    <a:pt x="2563741" y="897073"/>
                  </a:lnTo>
                  <a:lnTo>
                    <a:pt x="2216746" y="1031743"/>
                  </a:lnTo>
                  <a:lnTo>
                    <a:pt x="2203247" y="994860"/>
                  </a:lnTo>
                  <a:close/>
                  <a:moveTo>
                    <a:pt x="71939" y="890250"/>
                  </a:moveTo>
                  <a:lnTo>
                    <a:pt x="429936" y="994858"/>
                  </a:lnTo>
                  <a:lnTo>
                    <a:pt x="416437" y="1031740"/>
                  </a:lnTo>
                  <a:lnTo>
                    <a:pt x="69442" y="897070"/>
                  </a:lnTo>
                  <a:close/>
                  <a:moveTo>
                    <a:pt x="101525" y="809413"/>
                  </a:moveTo>
                  <a:lnTo>
                    <a:pt x="452338" y="937363"/>
                  </a:lnTo>
                  <a:lnTo>
                    <a:pt x="446682" y="949104"/>
                  </a:lnTo>
                  <a:lnTo>
                    <a:pt x="437648" y="973787"/>
                  </a:lnTo>
                  <a:lnTo>
                    <a:pt x="99051" y="816174"/>
                  </a:lnTo>
                  <a:close/>
                  <a:moveTo>
                    <a:pt x="2531657" y="809413"/>
                  </a:moveTo>
                  <a:lnTo>
                    <a:pt x="2534132" y="816174"/>
                  </a:lnTo>
                  <a:lnTo>
                    <a:pt x="2195534" y="973787"/>
                  </a:lnTo>
                  <a:lnTo>
                    <a:pt x="2186500" y="949104"/>
                  </a:lnTo>
                  <a:lnTo>
                    <a:pt x="2180844" y="937363"/>
                  </a:lnTo>
                  <a:close/>
                  <a:moveTo>
                    <a:pt x="138432" y="731527"/>
                  </a:moveTo>
                  <a:lnTo>
                    <a:pt x="479144" y="881718"/>
                  </a:lnTo>
                  <a:lnTo>
                    <a:pt x="462094" y="917111"/>
                  </a:lnTo>
                  <a:lnTo>
                    <a:pt x="135268" y="738095"/>
                  </a:lnTo>
                  <a:close/>
                  <a:moveTo>
                    <a:pt x="2494750" y="731525"/>
                  </a:moveTo>
                  <a:lnTo>
                    <a:pt x="2497913" y="738093"/>
                  </a:lnTo>
                  <a:lnTo>
                    <a:pt x="2171087" y="917110"/>
                  </a:lnTo>
                  <a:lnTo>
                    <a:pt x="2154037" y="881716"/>
                  </a:lnTo>
                  <a:close/>
                  <a:moveTo>
                    <a:pt x="2454025" y="655691"/>
                  </a:moveTo>
                  <a:lnTo>
                    <a:pt x="2457802" y="661908"/>
                  </a:lnTo>
                  <a:lnTo>
                    <a:pt x="2143767" y="861675"/>
                  </a:lnTo>
                  <a:lnTo>
                    <a:pt x="2123370" y="828101"/>
                  </a:lnTo>
                  <a:close/>
                  <a:moveTo>
                    <a:pt x="179157" y="655691"/>
                  </a:moveTo>
                  <a:lnTo>
                    <a:pt x="509813" y="828100"/>
                  </a:lnTo>
                  <a:lnTo>
                    <a:pt x="489415" y="861676"/>
                  </a:lnTo>
                  <a:lnTo>
                    <a:pt x="175380" y="661908"/>
                  </a:lnTo>
                  <a:close/>
                  <a:moveTo>
                    <a:pt x="2409333" y="582126"/>
                  </a:moveTo>
                  <a:lnTo>
                    <a:pt x="2413073" y="588282"/>
                  </a:lnTo>
                  <a:lnTo>
                    <a:pt x="2111723" y="808930"/>
                  </a:lnTo>
                  <a:lnTo>
                    <a:pt x="2099455" y="788735"/>
                  </a:lnTo>
                  <a:lnTo>
                    <a:pt x="2089406" y="776556"/>
                  </a:lnTo>
                  <a:close/>
                  <a:moveTo>
                    <a:pt x="223849" y="582126"/>
                  </a:moveTo>
                  <a:lnTo>
                    <a:pt x="543776" y="776556"/>
                  </a:lnTo>
                  <a:lnTo>
                    <a:pt x="533728" y="788735"/>
                  </a:lnTo>
                  <a:lnTo>
                    <a:pt x="521459" y="808930"/>
                  </a:lnTo>
                  <a:lnTo>
                    <a:pt x="220109" y="588282"/>
                  </a:lnTo>
                  <a:close/>
                  <a:moveTo>
                    <a:pt x="275311" y="512996"/>
                  </a:moveTo>
                  <a:lnTo>
                    <a:pt x="583141" y="728845"/>
                  </a:lnTo>
                  <a:lnTo>
                    <a:pt x="557966" y="759358"/>
                  </a:lnTo>
                  <a:lnTo>
                    <a:pt x="270939" y="518844"/>
                  </a:lnTo>
                  <a:close/>
                  <a:moveTo>
                    <a:pt x="2357865" y="512989"/>
                  </a:moveTo>
                  <a:lnTo>
                    <a:pt x="2362238" y="518836"/>
                  </a:lnTo>
                  <a:lnTo>
                    <a:pt x="2075213" y="759354"/>
                  </a:lnTo>
                  <a:lnTo>
                    <a:pt x="2050038" y="728842"/>
                  </a:lnTo>
                  <a:close/>
                  <a:moveTo>
                    <a:pt x="330151" y="446653"/>
                  </a:moveTo>
                  <a:lnTo>
                    <a:pt x="622268" y="681424"/>
                  </a:lnTo>
                  <a:lnTo>
                    <a:pt x="597090" y="711939"/>
                  </a:lnTo>
                  <a:lnTo>
                    <a:pt x="325242" y="452054"/>
                  </a:lnTo>
                  <a:close/>
                  <a:moveTo>
                    <a:pt x="2303029" y="446651"/>
                  </a:moveTo>
                  <a:lnTo>
                    <a:pt x="2307938" y="452052"/>
                  </a:lnTo>
                  <a:lnTo>
                    <a:pt x="2036092" y="711939"/>
                  </a:lnTo>
                  <a:lnTo>
                    <a:pt x="2010913" y="681422"/>
                  </a:lnTo>
                  <a:close/>
                  <a:moveTo>
                    <a:pt x="388288" y="383196"/>
                  </a:moveTo>
                  <a:lnTo>
                    <a:pt x="664266" y="636424"/>
                  </a:lnTo>
                  <a:lnTo>
                    <a:pt x="649011" y="649011"/>
                  </a:lnTo>
                  <a:lnTo>
                    <a:pt x="636424" y="664266"/>
                  </a:lnTo>
                  <a:lnTo>
                    <a:pt x="383196" y="388288"/>
                  </a:lnTo>
                  <a:lnTo>
                    <a:pt x="385621" y="385621"/>
                  </a:lnTo>
                  <a:close/>
                  <a:moveTo>
                    <a:pt x="2244894" y="383196"/>
                  </a:moveTo>
                  <a:lnTo>
                    <a:pt x="2247562" y="385621"/>
                  </a:lnTo>
                  <a:lnTo>
                    <a:pt x="2249986" y="388289"/>
                  </a:lnTo>
                  <a:lnTo>
                    <a:pt x="1996759" y="664267"/>
                  </a:lnTo>
                  <a:lnTo>
                    <a:pt x="1984172" y="649011"/>
                  </a:lnTo>
                  <a:lnTo>
                    <a:pt x="1968916" y="636424"/>
                  </a:lnTo>
                  <a:close/>
                  <a:moveTo>
                    <a:pt x="452051" y="325245"/>
                  </a:moveTo>
                  <a:lnTo>
                    <a:pt x="711938" y="597091"/>
                  </a:lnTo>
                  <a:lnTo>
                    <a:pt x="681422" y="622269"/>
                  </a:lnTo>
                  <a:lnTo>
                    <a:pt x="446650" y="330154"/>
                  </a:lnTo>
                  <a:close/>
                  <a:moveTo>
                    <a:pt x="2181129" y="325243"/>
                  </a:moveTo>
                  <a:lnTo>
                    <a:pt x="2186530" y="330152"/>
                  </a:lnTo>
                  <a:lnTo>
                    <a:pt x="1951759" y="622268"/>
                  </a:lnTo>
                  <a:lnTo>
                    <a:pt x="1921243" y="597091"/>
                  </a:lnTo>
                  <a:close/>
                  <a:moveTo>
                    <a:pt x="518836" y="270944"/>
                  </a:moveTo>
                  <a:lnTo>
                    <a:pt x="759354" y="557969"/>
                  </a:lnTo>
                  <a:lnTo>
                    <a:pt x="728841" y="583145"/>
                  </a:lnTo>
                  <a:lnTo>
                    <a:pt x="512988" y="275317"/>
                  </a:lnTo>
                  <a:close/>
                  <a:moveTo>
                    <a:pt x="2114339" y="270939"/>
                  </a:moveTo>
                  <a:lnTo>
                    <a:pt x="2120187" y="275312"/>
                  </a:lnTo>
                  <a:lnTo>
                    <a:pt x="1904337" y="583142"/>
                  </a:lnTo>
                  <a:lnTo>
                    <a:pt x="1873824" y="557966"/>
                  </a:lnTo>
                  <a:close/>
                  <a:moveTo>
                    <a:pt x="2044900" y="220109"/>
                  </a:moveTo>
                  <a:lnTo>
                    <a:pt x="2051056" y="223849"/>
                  </a:lnTo>
                  <a:lnTo>
                    <a:pt x="1856626" y="543776"/>
                  </a:lnTo>
                  <a:lnTo>
                    <a:pt x="1844447" y="533728"/>
                  </a:lnTo>
                  <a:lnTo>
                    <a:pt x="1824253" y="521460"/>
                  </a:lnTo>
                  <a:close/>
                  <a:moveTo>
                    <a:pt x="588282" y="220109"/>
                  </a:moveTo>
                  <a:lnTo>
                    <a:pt x="808929" y="521460"/>
                  </a:lnTo>
                  <a:lnTo>
                    <a:pt x="788735" y="533728"/>
                  </a:lnTo>
                  <a:lnTo>
                    <a:pt x="776556" y="543776"/>
                  </a:lnTo>
                  <a:lnTo>
                    <a:pt x="582126" y="223849"/>
                  </a:lnTo>
                  <a:close/>
                  <a:moveTo>
                    <a:pt x="1971275" y="175380"/>
                  </a:moveTo>
                  <a:lnTo>
                    <a:pt x="1977493" y="179158"/>
                  </a:lnTo>
                  <a:lnTo>
                    <a:pt x="1805083" y="509813"/>
                  </a:lnTo>
                  <a:lnTo>
                    <a:pt x="1771507" y="489416"/>
                  </a:lnTo>
                  <a:close/>
                  <a:moveTo>
                    <a:pt x="661908" y="175380"/>
                  </a:moveTo>
                  <a:lnTo>
                    <a:pt x="861675" y="489416"/>
                  </a:lnTo>
                  <a:lnTo>
                    <a:pt x="828100" y="509813"/>
                  </a:lnTo>
                  <a:lnTo>
                    <a:pt x="655690" y="179157"/>
                  </a:lnTo>
                  <a:close/>
                  <a:moveTo>
                    <a:pt x="738092" y="135269"/>
                  </a:moveTo>
                  <a:lnTo>
                    <a:pt x="917109" y="462095"/>
                  </a:lnTo>
                  <a:lnTo>
                    <a:pt x="881715" y="479145"/>
                  </a:lnTo>
                  <a:lnTo>
                    <a:pt x="731524" y="138433"/>
                  </a:lnTo>
                  <a:close/>
                  <a:moveTo>
                    <a:pt x="1895088" y="135268"/>
                  </a:moveTo>
                  <a:lnTo>
                    <a:pt x="1901656" y="138432"/>
                  </a:lnTo>
                  <a:lnTo>
                    <a:pt x="1751466" y="479145"/>
                  </a:lnTo>
                  <a:lnTo>
                    <a:pt x="1716072" y="462095"/>
                  </a:lnTo>
                  <a:close/>
                  <a:moveTo>
                    <a:pt x="1817008" y="99051"/>
                  </a:moveTo>
                  <a:lnTo>
                    <a:pt x="1823769" y="101525"/>
                  </a:lnTo>
                  <a:lnTo>
                    <a:pt x="1695820" y="452339"/>
                  </a:lnTo>
                  <a:lnTo>
                    <a:pt x="1684078" y="446682"/>
                  </a:lnTo>
                  <a:lnTo>
                    <a:pt x="1659395" y="437648"/>
                  </a:lnTo>
                  <a:close/>
                  <a:moveTo>
                    <a:pt x="816174" y="99051"/>
                  </a:moveTo>
                  <a:lnTo>
                    <a:pt x="973787" y="437648"/>
                  </a:lnTo>
                  <a:lnTo>
                    <a:pt x="949104" y="446682"/>
                  </a:lnTo>
                  <a:lnTo>
                    <a:pt x="937363" y="452338"/>
                  </a:lnTo>
                  <a:lnTo>
                    <a:pt x="809413" y="101525"/>
                  </a:lnTo>
                  <a:close/>
                  <a:moveTo>
                    <a:pt x="1736114" y="69443"/>
                  </a:moveTo>
                  <a:lnTo>
                    <a:pt x="1742934" y="71939"/>
                  </a:lnTo>
                  <a:lnTo>
                    <a:pt x="1638324" y="429936"/>
                  </a:lnTo>
                  <a:lnTo>
                    <a:pt x="1601443" y="416438"/>
                  </a:lnTo>
                  <a:close/>
                  <a:moveTo>
                    <a:pt x="897071" y="69442"/>
                  </a:moveTo>
                  <a:lnTo>
                    <a:pt x="1031742" y="416437"/>
                  </a:lnTo>
                  <a:lnTo>
                    <a:pt x="994859" y="429936"/>
                  </a:lnTo>
                  <a:lnTo>
                    <a:pt x="890252" y="71938"/>
                  </a:lnTo>
                  <a:close/>
                  <a:moveTo>
                    <a:pt x="1653496" y="45150"/>
                  </a:moveTo>
                  <a:lnTo>
                    <a:pt x="1660560" y="46966"/>
                  </a:lnTo>
                  <a:lnTo>
                    <a:pt x="1579732" y="410408"/>
                  </a:lnTo>
                  <a:lnTo>
                    <a:pt x="1541678" y="400623"/>
                  </a:lnTo>
                  <a:close/>
                  <a:moveTo>
                    <a:pt x="979686" y="45150"/>
                  </a:moveTo>
                  <a:lnTo>
                    <a:pt x="1091505" y="400623"/>
                  </a:lnTo>
                  <a:lnTo>
                    <a:pt x="1053451" y="410408"/>
                  </a:lnTo>
                  <a:lnTo>
                    <a:pt x="972623" y="46966"/>
                  </a:lnTo>
                  <a:close/>
                  <a:moveTo>
                    <a:pt x="1063338" y="24904"/>
                  </a:moveTo>
                  <a:lnTo>
                    <a:pt x="1151871" y="387772"/>
                  </a:lnTo>
                  <a:lnTo>
                    <a:pt x="1126322" y="391671"/>
                  </a:lnTo>
                  <a:lnTo>
                    <a:pt x="1113267" y="395028"/>
                  </a:lnTo>
                  <a:lnTo>
                    <a:pt x="1056213" y="25991"/>
                  </a:lnTo>
                  <a:close/>
                  <a:moveTo>
                    <a:pt x="1569844" y="24904"/>
                  </a:moveTo>
                  <a:lnTo>
                    <a:pt x="1576969" y="25991"/>
                  </a:lnTo>
                  <a:lnTo>
                    <a:pt x="1519915" y="395028"/>
                  </a:lnTo>
                  <a:lnTo>
                    <a:pt x="1506861" y="391671"/>
                  </a:lnTo>
                  <a:lnTo>
                    <a:pt x="1481311" y="387772"/>
                  </a:lnTo>
                  <a:close/>
                  <a:moveTo>
                    <a:pt x="1484687" y="11908"/>
                  </a:moveTo>
                  <a:lnTo>
                    <a:pt x="1491895" y="13008"/>
                  </a:lnTo>
                  <a:lnTo>
                    <a:pt x="1459151" y="384390"/>
                  </a:lnTo>
                  <a:lnTo>
                    <a:pt x="1420305" y="378461"/>
                  </a:lnTo>
                  <a:close/>
                  <a:moveTo>
                    <a:pt x="1148503" y="11906"/>
                  </a:moveTo>
                  <a:lnTo>
                    <a:pt x="1212882" y="378460"/>
                  </a:lnTo>
                  <a:lnTo>
                    <a:pt x="1174036" y="384389"/>
                  </a:lnTo>
                  <a:lnTo>
                    <a:pt x="1141295" y="13006"/>
                  </a:lnTo>
                  <a:close/>
                  <a:moveTo>
                    <a:pt x="1398945" y="4159"/>
                  </a:moveTo>
                  <a:lnTo>
                    <a:pt x="1406254" y="4528"/>
                  </a:lnTo>
                  <a:lnTo>
                    <a:pt x="1397885" y="376595"/>
                  </a:lnTo>
                  <a:lnTo>
                    <a:pt x="1358626" y="374613"/>
                  </a:lnTo>
                  <a:close/>
                  <a:moveTo>
                    <a:pt x="1234239" y="4159"/>
                  </a:moveTo>
                  <a:lnTo>
                    <a:pt x="1274558" y="374613"/>
                  </a:lnTo>
                  <a:lnTo>
                    <a:pt x="1235299" y="376595"/>
                  </a:lnTo>
                  <a:lnTo>
                    <a:pt x="1226930" y="4528"/>
                  </a:lnTo>
                  <a:close/>
                  <a:moveTo>
                    <a:pt x="1316591" y="0"/>
                  </a:moveTo>
                  <a:lnTo>
                    <a:pt x="1320192" y="182"/>
                  </a:lnTo>
                  <a:lnTo>
                    <a:pt x="1336241" y="373483"/>
                  </a:lnTo>
                  <a:lnTo>
                    <a:pt x="1316591" y="372490"/>
                  </a:lnTo>
                  <a:lnTo>
                    <a:pt x="1296942" y="373482"/>
                  </a:lnTo>
                  <a:lnTo>
                    <a:pt x="1312990" y="1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A04E46D4-CDDD-0713-2C0B-BEAF16A69DAF}"/>
              </a:ext>
            </a:extLst>
          </p:cNvPr>
          <p:cNvGrpSpPr/>
          <p:nvPr/>
        </p:nvGrpSpPr>
        <p:grpSpPr>
          <a:xfrm>
            <a:off x="6651267" y="886219"/>
            <a:ext cx="2551914" cy="2551914"/>
            <a:chOff x="6651267" y="886219"/>
            <a:chExt cx="2551914" cy="2551914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E7FD5BC-EF14-474C-4FCF-B0D1365F650B}"/>
                </a:ext>
              </a:extLst>
            </p:cNvPr>
            <p:cNvSpPr/>
            <p:nvPr/>
          </p:nvSpPr>
          <p:spPr>
            <a:xfrm>
              <a:off x="6875427" y="1110379"/>
              <a:ext cx="2103594" cy="2103594"/>
            </a:xfrm>
            <a:custGeom>
              <a:avLst/>
              <a:gdLst>
                <a:gd name="connsiteX0" fmla="*/ 1111008 w 2222016"/>
                <a:gd name="connsiteY0" fmla="*/ 0 h 2222016"/>
                <a:gd name="connsiteX1" fmla="*/ 1454781 w 2222016"/>
                <a:gd name="connsiteY1" fmla="*/ 142395 h 2222016"/>
                <a:gd name="connsiteX2" fmla="*/ 1493022 w 2222016"/>
                <a:gd name="connsiteY2" fmla="*/ 188744 h 2222016"/>
                <a:gd name="connsiteX3" fmla="*/ 1552837 w 2222016"/>
                <a:gd name="connsiteY3" fmla="*/ 183012 h 2222016"/>
                <a:gd name="connsiteX4" fmla="*/ 1896609 w 2222016"/>
                <a:gd name="connsiteY4" fmla="*/ 325407 h 2222016"/>
                <a:gd name="connsiteX5" fmla="*/ 2039005 w 2222016"/>
                <a:gd name="connsiteY5" fmla="*/ 669180 h 2222016"/>
                <a:gd name="connsiteX6" fmla="*/ 2033272 w 2222016"/>
                <a:gd name="connsiteY6" fmla="*/ 728994 h 2222016"/>
                <a:gd name="connsiteX7" fmla="*/ 2079621 w 2222016"/>
                <a:gd name="connsiteY7" fmla="*/ 767235 h 2222016"/>
                <a:gd name="connsiteX8" fmla="*/ 2222016 w 2222016"/>
                <a:gd name="connsiteY8" fmla="*/ 1111008 h 2222016"/>
                <a:gd name="connsiteX9" fmla="*/ 2079621 w 2222016"/>
                <a:gd name="connsiteY9" fmla="*/ 1454781 h 2222016"/>
                <a:gd name="connsiteX10" fmla="*/ 2033272 w 2222016"/>
                <a:gd name="connsiteY10" fmla="*/ 1493022 h 2222016"/>
                <a:gd name="connsiteX11" fmla="*/ 2039005 w 2222016"/>
                <a:gd name="connsiteY11" fmla="*/ 1552837 h 2222016"/>
                <a:gd name="connsiteX12" fmla="*/ 1896609 w 2222016"/>
                <a:gd name="connsiteY12" fmla="*/ 1896609 h 2222016"/>
                <a:gd name="connsiteX13" fmla="*/ 1552837 w 2222016"/>
                <a:gd name="connsiteY13" fmla="*/ 2039005 h 2222016"/>
                <a:gd name="connsiteX14" fmla="*/ 1493022 w 2222016"/>
                <a:gd name="connsiteY14" fmla="*/ 2033272 h 2222016"/>
                <a:gd name="connsiteX15" fmla="*/ 1454781 w 2222016"/>
                <a:gd name="connsiteY15" fmla="*/ 2079621 h 2222016"/>
                <a:gd name="connsiteX16" fmla="*/ 1111008 w 2222016"/>
                <a:gd name="connsiteY16" fmla="*/ 2222016 h 2222016"/>
                <a:gd name="connsiteX17" fmla="*/ 767235 w 2222016"/>
                <a:gd name="connsiteY17" fmla="*/ 2079621 h 2222016"/>
                <a:gd name="connsiteX18" fmla="*/ 728994 w 2222016"/>
                <a:gd name="connsiteY18" fmla="*/ 2033272 h 2222016"/>
                <a:gd name="connsiteX19" fmla="*/ 669180 w 2222016"/>
                <a:gd name="connsiteY19" fmla="*/ 2039005 h 2222016"/>
                <a:gd name="connsiteX20" fmla="*/ 325407 w 2222016"/>
                <a:gd name="connsiteY20" fmla="*/ 1896609 h 2222016"/>
                <a:gd name="connsiteX21" fmla="*/ 183012 w 2222016"/>
                <a:gd name="connsiteY21" fmla="*/ 1552837 h 2222016"/>
                <a:gd name="connsiteX22" fmla="*/ 188744 w 2222016"/>
                <a:gd name="connsiteY22" fmla="*/ 1493022 h 2222016"/>
                <a:gd name="connsiteX23" fmla="*/ 142395 w 2222016"/>
                <a:gd name="connsiteY23" fmla="*/ 1454781 h 2222016"/>
                <a:gd name="connsiteX24" fmla="*/ 0 w 2222016"/>
                <a:gd name="connsiteY24" fmla="*/ 1111008 h 2222016"/>
                <a:gd name="connsiteX25" fmla="*/ 142395 w 2222016"/>
                <a:gd name="connsiteY25" fmla="*/ 767235 h 2222016"/>
                <a:gd name="connsiteX26" fmla="*/ 188744 w 2222016"/>
                <a:gd name="connsiteY26" fmla="*/ 728994 h 2222016"/>
                <a:gd name="connsiteX27" fmla="*/ 183012 w 2222016"/>
                <a:gd name="connsiteY27" fmla="*/ 669180 h 2222016"/>
                <a:gd name="connsiteX28" fmla="*/ 325407 w 2222016"/>
                <a:gd name="connsiteY28" fmla="*/ 325407 h 2222016"/>
                <a:gd name="connsiteX29" fmla="*/ 669180 w 2222016"/>
                <a:gd name="connsiteY29" fmla="*/ 183012 h 2222016"/>
                <a:gd name="connsiteX30" fmla="*/ 728994 w 2222016"/>
                <a:gd name="connsiteY30" fmla="*/ 188744 h 2222016"/>
                <a:gd name="connsiteX31" fmla="*/ 767235 w 2222016"/>
                <a:gd name="connsiteY31" fmla="*/ 142395 h 2222016"/>
                <a:gd name="connsiteX32" fmla="*/ 1111008 w 2222016"/>
                <a:gd name="connsiteY32" fmla="*/ 0 h 222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22016" h="2222016">
                  <a:moveTo>
                    <a:pt x="1111008" y="0"/>
                  </a:moveTo>
                  <a:cubicBezTo>
                    <a:pt x="1245260" y="0"/>
                    <a:pt x="1366802" y="54416"/>
                    <a:pt x="1454781" y="142395"/>
                  </a:cubicBezTo>
                  <a:lnTo>
                    <a:pt x="1493022" y="188744"/>
                  </a:lnTo>
                  <a:lnTo>
                    <a:pt x="1552837" y="183012"/>
                  </a:lnTo>
                  <a:cubicBezTo>
                    <a:pt x="1677258" y="183012"/>
                    <a:pt x="1801679" y="230477"/>
                    <a:pt x="1896609" y="325407"/>
                  </a:cubicBezTo>
                  <a:cubicBezTo>
                    <a:pt x="1991539" y="420337"/>
                    <a:pt x="2039005" y="544758"/>
                    <a:pt x="2039005" y="669180"/>
                  </a:cubicBezTo>
                  <a:lnTo>
                    <a:pt x="2033272" y="728994"/>
                  </a:lnTo>
                  <a:lnTo>
                    <a:pt x="2079621" y="767235"/>
                  </a:lnTo>
                  <a:cubicBezTo>
                    <a:pt x="2167600" y="855215"/>
                    <a:pt x="2222016" y="976757"/>
                    <a:pt x="2222016" y="1111008"/>
                  </a:cubicBezTo>
                  <a:cubicBezTo>
                    <a:pt x="2222016" y="1245260"/>
                    <a:pt x="2167600" y="1366802"/>
                    <a:pt x="2079621" y="1454781"/>
                  </a:cubicBezTo>
                  <a:lnTo>
                    <a:pt x="2033272" y="1493022"/>
                  </a:lnTo>
                  <a:lnTo>
                    <a:pt x="2039005" y="1552837"/>
                  </a:lnTo>
                  <a:cubicBezTo>
                    <a:pt x="2039005" y="1677258"/>
                    <a:pt x="1991539" y="1801679"/>
                    <a:pt x="1896609" y="1896609"/>
                  </a:cubicBezTo>
                  <a:cubicBezTo>
                    <a:pt x="1801679" y="1991539"/>
                    <a:pt x="1677258" y="2039005"/>
                    <a:pt x="1552837" y="2039005"/>
                  </a:cubicBezTo>
                  <a:lnTo>
                    <a:pt x="1493022" y="2033272"/>
                  </a:lnTo>
                  <a:lnTo>
                    <a:pt x="1454781" y="2079621"/>
                  </a:lnTo>
                  <a:cubicBezTo>
                    <a:pt x="1366802" y="2167600"/>
                    <a:pt x="1245260" y="2222016"/>
                    <a:pt x="1111008" y="2222016"/>
                  </a:cubicBezTo>
                  <a:cubicBezTo>
                    <a:pt x="976757" y="2222016"/>
                    <a:pt x="855215" y="2167600"/>
                    <a:pt x="767235" y="2079621"/>
                  </a:cubicBezTo>
                  <a:lnTo>
                    <a:pt x="728994" y="2033272"/>
                  </a:lnTo>
                  <a:lnTo>
                    <a:pt x="669180" y="2039005"/>
                  </a:lnTo>
                  <a:cubicBezTo>
                    <a:pt x="544758" y="2039005"/>
                    <a:pt x="420337" y="1991539"/>
                    <a:pt x="325407" y="1896609"/>
                  </a:cubicBezTo>
                  <a:cubicBezTo>
                    <a:pt x="230477" y="1801679"/>
                    <a:pt x="183012" y="1677258"/>
                    <a:pt x="183012" y="1552837"/>
                  </a:cubicBezTo>
                  <a:lnTo>
                    <a:pt x="188744" y="1493022"/>
                  </a:lnTo>
                  <a:lnTo>
                    <a:pt x="142395" y="1454781"/>
                  </a:lnTo>
                  <a:cubicBezTo>
                    <a:pt x="54416" y="1366802"/>
                    <a:pt x="0" y="1245260"/>
                    <a:pt x="0" y="1111008"/>
                  </a:cubicBezTo>
                  <a:cubicBezTo>
                    <a:pt x="0" y="976757"/>
                    <a:pt x="54416" y="855215"/>
                    <a:pt x="142395" y="767235"/>
                  </a:cubicBezTo>
                  <a:lnTo>
                    <a:pt x="188744" y="728994"/>
                  </a:lnTo>
                  <a:lnTo>
                    <a:pt x="183012" y="669180"/>
                  </a:lnTo>
                  <a:cubicBezTo>
                    <a:pt x="183012" y="544758"/>
                    <a:pt x="230477" y="420337"/>
                    <a:pt x="325407" y="325407"/>
                  </a:cubicBezTo>
                  <a:cubicBezTo>
                    <a:pt x="420337" y="230477"/>
                    <a:pt x="544758" y="183012"/>
                    <a:pt x="669180" y="183012"/>
                  </a:cubicBezTo>
                  <a:lnTo>
                    <a:pt x="728994" y="188744"/>
                  </a:lnTo>
                  <a:lnTo>
                    <a:pt x="767235" y="142395"/>
                  </a:lnTo>
                  <a:cubicBezTo>
                    <a:pt x="855215" y="54416"/>
                    <a:pt x="976757" y="0"/>
                    <a:pt x="11110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8CD305E-A323-F319-CE39-1A083C52CDA6}"/>
                </a:ext>
              </a:extLst>
            </p:cNvPr>
            <p:cNvSpPr/>
            <p:nvPr/>
          </p:nvSpPr>
          <p:spPr>
            <a:xfrm>
              <a:off x="6651267" y="886219"/>
              <a:ext cx="2551914" cy="2551914"/>
            </a:xfrm>
            <a:custGeom>
              <a:avLst/>
              <a:gdLst>
                <a:gd name="connsiteX0" fmla="*/ 1262667 w 2551914"/>
                <a:gd name="connsiteY0" fmla="*/ 2283874 h 2551914"/>
                <a:gd name="connsiteX1" fmla="*/ 1275957 w 2551914"/>
                <a:gd name="connsiteY1" fmla="*/ 2285214 h 2551914"/>
                <a:gd name="connsiteX2" fmla="*/ 1289247 w 2551914"/>
                <a:gd name="connsiteY2" fmla="*/ 2283874 h 2551914"/>
                <a:gd name="connsiteX3" fmla="*/ 1277732 w 2551914"/>
                <a:gd name="connsiteY3" fmla="*/ 2551735 h 2551914"/>
                <a:gd name="connsiteX4" fmla="*/ 1275957 w 2551914"/>
                <a:gd name="connsiteY4" fmla="*/ 2551914 h 2551914"/>
                <a:gd name="connsiteX5" fmla="*/ 1274182 w 2551914"/>
                <a:gd name="connsiteY5" fmla="*/ 2551735 h 2551914"/>
                <a:gd name="connsiteX6" fmla="*/ 1321777 w 2551914"/>
                <a:gd name="connsiteY6" fmla="*/ 2280595 h 2551914"/>
                <a:gd name="connsiteX7" fmla="*/ 1318920 w 2551914"/>
                <a:gd name="connsiteY7" fmla="*/ 2547583 h 2551914"/>
                <a:gd name="connsiteX8" fmla="*/ 1315096 w 2551914"/>
                <a:gd name="connsiteY8" fmla="*/ 2547969 h 2551914"/>
                <a:gd name="connsiteX9" fmla="*/ 1295147 w 2551914"/>
                <a:gd name="connsiteY9" fmla="*/ 2283280 h 2551914"/>
                <a:gd name="connsiteX10" fmla="*/ 1229209 w 2551914"/>
                <a:gd name="connsiteY10" fmla="*/ 2280502 h 2551914"/>
                <a:gd name="connsiteX11" fmla="*/ 1255841 w 2551914"/>
                <a:gd name="connsiteY11" fmla="*/ 2283186 h 2551914"/>
                <a:gd name="connsiteX12" fmla="*/ 1235649 w 2551914"/>
                <a:gd name="connsiteY12" fmla="*/ 2547851 h 2551914"/>
                <a:gd name="connsiteX13" fmla="*/ 1231819 w 2551914"/>
                <a:gd name="connsiteY13" fmla="*/ 2547465 h 2551914"/>
                <a:gd name="connsiteX14" fmla="*/ 1355058 w 2551914"/>
                <a:gd name="connsiteY14" fmla="*/ 2277240 h 2551914"/>
                <a:gd name="connsiteX15" fmla="*/ 1361043 w 2551914"/>
                <a:gd name="connsiteY15" fmla="*/ 2543337 h 2551914"/>
                <a:gd name="connsiteX16" fmla="*/ 1357040 w 2551914"/>
                <a:gd name="connsiteY16" fmla="*/ 2543740 h 2551914"/>
                <a:gd name="connsiteX17" fmla="*/ 1328328 w 2551914"/>
                <a:gd name="connsiteY17" fmla="*/ 2279935 h 2551914"/>
                <a:gd name="connsiteX18" fmla="*/ 1196856 w 2551914"/>
                <a:gd name="connsiteY18" fmla="*/ 2277240 h 2551914"/>
                <a:gd name="connsiteX19" fmla="*/ 1223585 w 2551914"/>
                <a:gd name="connsiteY19" fmla="*/ 2279935 h 2551914"/>
                <a:gd name="connsiteX20" fmla="*/ 1194873 w 2551914"/>
                <a:gd name="connsiteY20" fmla="*/ 2543740 h 2551914"/>
                <a:gd name="connsiteX21" fmla="*/ 1190869 w 2551914"/>
                <a:gd name="connsiteY21" fmla="*/ 2543337 h 2551914"/>
                <a:gd name="connsiteX22" fmla="*/ 1387056 w 2551914"/>
                <a:gd name="connsiteY22" fmla="*/ 2269384 h 2551914"/>
                <a:gd name="connsiteX23" fmla="*/ 1401694 w 2551914"/>
                <a:gd name="connsiteY23" fmla="*/ 2536470 h 2551914"/>
                <a:gd name="connsiteX24" fmla="*/ 1397514 w 2551914"/>
                <a:gd name="connsiteY24" fmla="*/ 2537768 h 2551914"/>
                <a:gd name="connsiteX25" fmla="*/ 1360542 w 2551914"/>
                <a:gd name="connsiteY25" fmla="*/ 2276687 h 2551914"/>
                <a:gd name="connsiteX26" fmla="*/ 1364964 w 2551914"/>
                <a:gd name="connsiteY26" fmla="*/ 2276242 h 2551914"/>
                <a:gd name="connsiteX27" fmla="*/ 1163955 w 2551914"/>
                <a:gd name="connsiteY27" fmla="*/ 2269103 h 2551914"/>
                <a:gd name="connsiteX28" fmla="*/ 1186952 w 2551914"/>
                <a:gd name="connsiteY28" fmla="*/ 2276242 h 2551914"/>
                <a:gd name="connsiteX29" fmla="*/ 1190454 w 2551914"/>
                <a:gd name="connsiteY29" fmla="*/ 2276595 h 2551914"/>
                <a:gd name="connsiteX30" fmla="*/ 1153273 w 2551914"/>
                <a:gd name="connsiteY30" fmla="*/ 2537417 h 2551914"/>
                <a:gd name="connsiteX31" fmla="*/ 1149074 w 2551914"/>
                <a:gd name="connsiteY31" fmla="*/ 2536114 h 2551914"/>
                <a:gd name="connsiteX32" fmla="*/ 1419441 w 2551914"/>
                <a:gd name="connsiteY32" fmla="*/ 2259331 h 2551914"/>
                <a:gd name="connsiteX33" fmla="*/ 1442749 w 2551914"/>
                <a:gd name="connsiteY33" fmla="*/ 2523726 h 2551914"/>
                <a:gd name="connsiteX34" fmla="*/ 1437935 w 2551914"/>
                <a:gd name="connsiteY34" fmla="*/ 2525220 h 2551914"/>
                <a:gd name="connsiteX35" fmla="*/ 1392695 w 2551914"/>
                <a:gd name="connsiteY35" fmla="*/ 2267634 h 2551914"/>
                <a:gd name="connsiteX36" fmla="*/ 1132469 w 2551914"/>
                <a:gd name="connsiteY36" fmla="*/ 2259329 h 2551914"/>
                <a:gd name="connsiteX37" fmla="*/ 1159215 w 2551914"/>
                <a:gd name="connsiteY37" fmla="*/ 2267632 h 2551914"/>
                <a:gd name="connsiteX38" fmla="*/ 1113972 w 2551914"/>
                <a:gd name="connsiteY38" fmla="*/ 2525217 h 2551914"/>
                <a:gd name="connsiteX39" fmla="*/ 1109157 w 2551914"/>
                <a:gd name="connsiteY39" fmla="*/ 2523723 h 2551914"/>
                <a:gd name="connsiteX40" fmla="*/ 1450474 w 2551914"/>
                <a:gd name="connsiteY40" fmla="*/ 2249092 h 2551914"/>
                <a:gd name="connsiteX41" fmla="*/ 1482167 w 2551914"/>
                <a:gd name="connsiteY41" fmla="*/ 2511490 h 2551914"/>
                <a:gd name="connsiteX42" fmla="*/ 1476856 w 2551914"/>
                <a:gd name="connsiteY42" fmla="*/ 2513138 h 2551914"/>
                <a:gd name="connsiteX43" fmla="*/ 1423522 w 2551914"/>
                <a:gd name="connsiteY43" fmla="*/ 2258064 h 2551914"/>
                <a:gd name="connsiteX44" fmla="*/ 1447865 w 2551914"/>
                <a:gd name="connsiteY44" fmla="*/ 2250508 h 2551914"/>
                <a:gd name="connsiteX45" fmla="*/ 1100581 w 2551914"/>
                <a:gd name="connsiteY45" fmla="*/ 2248624 h 2551914"/>
                <a:gd name="connsiteX46" fmla="*/ 1104051 w 2551914"/>
                <a:gd name="connsiteY46" fmla="*/ 2250508 h 2551914"/>
                <a:gd name="connsiteX47" fmla="*/ 1127516 w 2551914"/>
                <a:gd name="connsiteY47" fmla="*/ 2257792 h 2551914"/>
                <a:gd name="connsiteX48" fmla="*/ 1073950 w 2551914"/>
                <a:gd name="connsiteY48" fmla="*/ 2512794 h 2551914"/>
                <a:gd name="connsiteX49" fmla="*/ 1068626 w 2551914"/>
                <a:gd name="connsiteY49" fmla="*/ 2511142 h 2551914"/>
                <a:gd name="connsiteX50" fmla="*/ 1070840 w 2551914"/>
                <a:gd name="connsiteY50" fmla="*/ 2232482 h 2551914"/>
                <a:gd name="connsiteX51" fmla="*/ 1097300 w 2551914"/>
                <a:gd name="connsiteY51" fmla="*/ 2246844 h 2551914"/>
                <a:gd name="connsiteX52" fmla="*/ 1036503 w 2551914"/>
                <a:gd name="connsiteY52" fmla="*/ 2496030 h 2551914"/>
                <a:gd name="connsiteX53" fmla="*/ 1030591 w 2551914"/>
                <a:gd name="connsiteY53" fmla="*/ 2492821 h 2551914"/>
                <a:gd name="connsiteX54" fmla="*/ 1481076 w 2551914"/>
                <a:gd name="connsiteY54" fmla="*/ 2232482 h 2551914"/>
                <a:gd name="connsiteX55" fmla="*/ 1521324 w 2551914"/>
                <a:gd name="connsiteY55" fmla="*/ 2492821 h 2551914"/>
                <a:gd name="connsiteX56" fmla="*/ 1515412 w 2551914"/>
                <a:gd name="connsiteY56" fmla="*/ 2496030 h 2551914"/>
                <a:gd name="connsiteX57" fmla="*/ 1454615 w 2551914"/>
                <a:gd name="connsiteY57" fmla="*/ 2246844 h 2551914"/>
                <a:gd name="connsiteX58" fmla="*/ 1510192 w 2551914"/>
                <a:gd name="connsiteY58" fmla="*/ 2216678 h 2551914"/>
                <a:gd name="connsiteX59" fmla="*/ 1558288 w 2551914"/>
                <a:gd name="connsiteY59" fmla="*/ 2472758 h 2551914"/>
                <a:gd name="connsiteX60" fmla="*/ 1551517 w 2551914"/>
                <a:gd name="connsiteY60" fmla="*/ 2476433 h 2551914"/>
                <a:gd name="connsiteX61" fmla="*/ 1483258 w 2551914"/>
                <a:gd name="connsiteY61" fmla="*/ 2231297 h 2551914"/>
                <a:gd name="connsiteX62" fmla="*/ 1040895 w 2551914"/>
                <a:gd name="connsiteY62" fmla="*/ 2216228 h 2551914"/>
                <a:gd name="connsiteX63" fmla="*/ 1067844 w 2551914"/>
                <a:gd name="connsiteY63" fmla="*/ 2230856 h 2551914"/>
                <a:gd name="connsiteX64" fmla="*/ 999372 w 2551914"/>
                <a:gd name="connsiteY64" fmla="*/ 2475876 h 2551914"/>
                <a:gd name="connsiteX65" fmla="*/ 992577 w 2551914"/>
                <a:gd name="connsiteY65" fmla="*/ 2472188 h 2551914"/>
                <a:gd name="connsiteX66" fmla="*/ 1013225 w 2551914"/>
                <a:gd name="connsiteY66" fmla="*/ 2196748 h 2551914"/>
                <a:gd name="connsiteX67" fmla="*/ 1029031 w 2551914"/>
                <a:gd name="connsiteY67" fmla="*/ 2209789 h 2551914"/>
                <a:gd name="connsiteX68" fmla="*/ 1039690 w 2551914"/>
                <a:gd name="connsiteY68" fmla="*/ 2215574 h 2551914"/>
                <a:gd name="connsiteX69" fmla="*/ 963871 w 2551914"/>
                <a:gd name="connsiteY69" fmla="*/ 2456607 h 2551914"/>
                <a:gd name="connsiteX70" fmla="*/ 963780 w 2551914"/>
                <a:gd name="connsiteY70" fmla="*/ 2456557 h 2551914"/>
                <a:gd name="connsiteX71" fmla="*/ 956737 w 2551914"/>
                <a:gd name="connsiteY71" fmla="*/ 2450746 h 2551914"/>
                <a:gd name="connsiteX72" fmla="*/ 1740373 w 2551914"/>
                <a:gd name="connsiteY72" fmla="*/ 2112921 h 2551914"/>
                <a:gd name="connsiteX73" fmla="*/ 1847246 w 2551914"/>
                <a:gd name="connsiteY73" fmla="*/ 2335611 h 2551914"/>
                <a:gd name="connsiteX74" fmla="*/ 1836556 w 2551914"/>
                <a:gd name="connsiteY74" fmla="*/ 2336636 h 2551914"/>
                <a:gd name="connsiteX75" fmla="*/ 1713373 w 2551914"/>
                <a:gd name="connsiteY75" fmla="*/ 2128013 h 2551914"/>
                <a:gd name="connsiteX76" fmla="*/ 1806603 w 2551914"/>
                <a:gd name="connsiteY76" fmla="*/ 2339507 h 2551914"/>
                <a:gd name="connsiteX77" fmla="*/ 1794645 w 2551914"/>
                <a:gd name="connsiteY77" fmla="*/ 2340653 h 2551914"/>
                <a:gd name="connsiteX78" fmla="*/ 1682100 w 2551914"/>
                <a:gd name="connsiteY78" fmla="*/ 2135185 h 2551914"/>
                <a:gd name="connsiteX79" fmla="*/ 1764345 w 2551914"/>
                <a:gd name="connsiteY79" fmla="*/ 2339907 h 2551914"/>
                <a:gd name="connsiteX80" fmla="*/ 1749537 w 2551914"/>
                <a:gd name="connsiteY80" fmla="*/ 2338488 h 2551914"/>
                <a:gd name="connsiteX81" fmla="*/ 1656705 w 2551914"/>
                <a:gd name="connsiteY81" fmla="*/ 2154793 h 2551914"/>
                <a:gd name="connsiteX82" fmla="*/ 1722767 w 2551914"/>
                <a:gd name="connsiteY82" fmla="*/ 2335922 h 2551914"/>
                <a:gd name="connsiteX83" fmla="*/ 1714688 w 2551914"/>
                <a:gd name="connsiteY83" fmla="*/ 2335148 h 2551914"/>
                <a:gd name="connsiteX84" fmla="*/ 1709518 w 2551914"/>
                <a:gd name="connsiteY84" fmla="*/ 2341414 h 2551914"/>
                <a:gd name="connsiteX85" fmla="*/ 1625045 w 2551914"/>
                <a:gd name="connsiteY85" fmla="*/ 2159942 h 2551914"/>
                <a:gd name="connsiteX86" fmla="*/ 1691603 w 2551914"/>
                <a:gd name="connsiteY86" fmla="*/ 2363127 h 2551914"/>
                <a:gd name="connsiteX87" fmla="*/ 1682171 w 2551914"/>
                <a:gd name="connsiteY87" fmla="*/ 2374559 h 2551914"/>
                <a:gd name="connsiteX88" fmla="*/ 1598414 w 2551914"/>
                <a:gd name="connsiteY88" fmla="*/ 2177817 h 2551914"/>
                <a:gd name="connsiteX89" fmla="*/ 1662044 w 2551914"/>
                <a:gd name="connsiteY89" fmla="*/ 2395577 h 2551914"/>
                <a:gd name="connsiteX90" fmla="*/ 1652778 w 2551914"/>
                <a:gd name="connsiteY90" fmla="*/ 2403222 h 2551914"/>
                <a:gd name="connsiteX91" fmla="*/ 1566485 w 2551914"/>
                <a:gd name="connsiteY91" fmla="*/ 2180877 h 2551914"/>
                <a:gd name="connsiteX92" fmla="*/ 1628631 w 2551914"/>
                <a:gd name="connsiteY92" fmla="*/ 2423145 h 2551914"/>
                <a:gd name="connsiteX93" fmla="*/ 1620377 w 2551914"/>
                <a:gd name="connsiteY93" fmla="*/ 2429956 h 2551914"/>
                <a:gd name="connsiteX94" fmla="*/ 1538739 w 2551914"/>
                <a:gd name="connsiteY94" fmla="*/ 2196973 h 2551914"/>
                <a:gd name="connsiteX95" fmla="*/ 1595178 w 2551914"/>
                <a:gd name="connsiteY95" fmla="*/ 2450747 h 2551914"/>
                <a:gd name="connsiteX96" fmla="*/ 1588135 w 2551914"/>
                <a:gd name="connsiteY96" fmla="*/ 2456557 h 2551914"/>
                <a:gd name="connsiteX97" fmla="*/ 1588044 w 2551914"/>
                <a:gd name="connsiteY97" fmla="*/ 2456607 h 2551914"/>
                <a:gd name="connsiteX98" fmla="*/ 1512225 w 2551914"/>
                <a:gd name="connsiteY98" fmla="*/ 2215575 h 2551914"/>
                <a:gd name="connsiteX99" fmla="*/ 1522884 w 2551914"/>
                <a:gd name="connsiteY99" fmla="*/ 2209789 h 2551914"/>
                <a:gd name="connsiteX100" fmla="*/ 1588246 w 2551914"/>
                <a:gd name="connsiteY100" fmla="*/ 2155860 h 2551914"/>
                <a:gd name="connsiteX101" fmla="*/ 1622985 w 2551914"/>
                <a:gd name="connsiteY101" fmla="*/ 2113756 h 2551914"/>
                <a:gd name="connsiteX102" fmla="*/ 1677321 w 2551914"/>
                <a:gd name="connsiteY102" fmla="*/ 2118964 h 2551914"/>
                <a:gd name="connsiteX103" fmla="*/ 1773300 w 2551914"/>
                <a:gd name="connsiteY103" fmla="*/ 2107433 h 2551914"/>
                <a:gd name="connsiteX104" fmla="*/ 1890123 w 2551914"/>
                <a:gd name="connsiteY104" fmla="*/ 2331482 h 2551914"/>
                <a:gd name="connsiteX105" fmla="*/ 1890024 w 2551914"/>
                <a:gd name="connsiteY105" fmla="*/ 2331511 h 2551914"/>
                <a:gd name="connsiteX106" fmla="*/ 1880936 w 2551914"/>
                <a:gd name="connsiteY106" fmla="*/ 2332382 h 2551914"/>
                <a:gd name="connsiteX107" fmla="*/ 1741275 w 2551914"/>
                <a:gd name="connsiteY107" fmla="*/ 2112834 h 2551914"/>
                <a:gd name="connsiteX108" fmla="*/ 1761672 w 2551914"/>
                <a:gd name="connsiteY108" fmla="*/ 2110879 h 2551914"/>
                <a:gd name="connsiteX109" fmla="*/ 778614 w 2551914"/>
                <a:gd name="connsiteY109" fmla="*/ 2107433 h 2551914"/>
                <a:gd name="connsiteX110" fmla="*/ 790243 w 2551914"/>
                <a:gd name="connsiteY110" fmla="*/ 2110879 h 2551914"/>
                <a:gd name="connsiteX111" fmla="*/ 874594 w 2551914"/>
                <a:gd name="connsiteY111" fmla="*/ 2118964 h 2551914"/>
                <a:gd name="connsiteX112" fmla="*/ 928930 w 2551914"/>
                <a:gd name="connsiteY112" fmla="*/ 2113756 h 2551914"/>
                <a:gd name="connsiteX113" fmla="*/ 963668 w 2551914"/>
                <a:gd name="connsiteY113" fmla="*/ 2155860 h 2551914"/>
                <a:gd name="connsiteX114" fmla="*/ 1012525 w 2551914"/>
                <a:gd name="connsiteY114" fmla="*/ 2196170 h 2551914"/>
                <a:gd name="connsiteX115" fmla="*/ 930630 w 2551914"/>
                <a:gd name="connsiteY115" fmla="*/ 2429206 h 2551914"/>
                <a:gd name="connsiteX116" fmla="*/ 922346 w 2551914"/>
                <a:gd name="connsiteY116" fmla="*/ 2422372 h 2551914"/>
                <a:gd name="connsiteX117" fmla="*/ 982761 w 2551914"/>
                <a:gd name="connsiteY117" fmla="*/ 2187752 h 2551914"/>
                <a:gd name="connsiteX118" fmla="*/ 899136 w 2551914"/>
                <a:gd name="connsiteY118" fmla="*/ 2403221 h 2551914"/>
                <a:gd name="connsiteX119" fmla="*/ 889870 w 2551914"/>
                <a:gd name="connsiteY119" fmla="*/ 2395576 h 2551914"/>
                <a:gd name="connsiteX120" fmla="*/ 955575 w 2551914"/>
                <a:gd name="connsiteY120" fmla="*/ 2170718 h 2551914"/>
                <a:gd name="connsiteX121" fmla="*/ 868973 w 2551914"/>
                <a:gd name="connsiteY121" fmla="*/ 2373625 h 2551914"/>
                <a:gd name="connsiteX122" fmla="*/ 859506 w 2551914"/>
                <a:gd name="connsiteY122" fmla="*/ 2362151 h 2551914"/>
                <a:gd name="connsiteX123" fmla="*/ 923740 w 2551914"/>
                <a:gd name="connsiteY123" fmla="*/ 2166666 h 2551914"/>
                <a:gd name="connsiteX124" fmla="*/ 842396 w 2551914"/>
                <a:gd name="connsiteY124" fmla="*/ 2341414 h 2551914"/>
                <a:gd name="connsiteX125" fmla="*/ 837226 w 2551914"/>
                <a:gd name="connsiteY125" fmla="*/ 2335148 h 2551914"/>
                <a:gd name="connsiteX126" fmla="*/ 829148 w 2551914"/>
                <a:gd name="connsiteY126" fmla="*/ 2335922 h 2551914"/>
                <a:gd name="connsiteX127" fmla="*/ 897755 w 2551914"/>
                <a:gd name="connsiteY127" fmla="*/ 2147816 h 2551914"/>
                <a:gd name="connsiteX128" fmla="*/ 801115 w 2551914"/>
                <a:gd name="connsiteY128" fmla="*/ 2338609 h 2551914"/>
                <a:gd name="connsiteX129" fmla="*/ 786361 w 2551914"/>
                <a:gd name="connsiteY129" fmla="*/ 2340023 h 2551914"/>
                <a:gd name="connsiteX130" fmla="*/ 866249 w 2551914"/>
                <a:gd name="connsiteY130" fmla="*/ 2141699 h 2551914"/>
                <a:gd name="connsiteX131" fmla="*/ 757273 w 2551914"/>
                <a:gd name="connsiteY131" fmla="*/ 2340653 h 2551914"/>
                <a:gd name="connsiteX132" fmla="*/ 745315 w 2551914"/>
                <a:gd name="connsiteY132" fmla="*/ 2339507 h 2551914"/>
                <a:gd name="connsiteX133" fmla="*/ 841540 w 2551914"/>
                <a:gd name="connsiteY133" fmla="*/ 2121216 h 2551914"/>
                <a:gd name="connsiteX134" fmla="*/ 714143 w 2551914"/>
                <a:gd name="connsiteY134" fmla="*/ 2336519 h 2551914"/>
                <a:gd name="connsiteX135" fmla="*/ 703490 w 2551914"/>
                <a:gd name="connsiteY135" fmla="*/ 2335498 h 2551914"/>
                <a:gd name="connsiteX136" fmla="*/ 810490 w 2551914"/>
                <a:gd name="connsiteY136" fmla="*/ 2113070 h 2551914"/>
                <a:gd name="connsiteX137" fmla="*/ 670979 w 2551914"/>
                <a:gd name="connsiteY137" fmla="*/ 2332382 h 2551914"/>
                <a:gd name="connsiteX138" fmla="*/ 661891 w 2551914"/>
                <a:gd name="connsiteY138" fmla="*/ 2331511 h 2551914"/>
                <a:gd name="connsiteX139" fmla="*/ 661791 w 2551914"/>
                <a:gd name="connsiteY139" fmla="*/ 2331481 h 2551914"/>
                <a:gd name="connsiteX140" fmla="*/ 1804020 w 2551914"/>
                <a:gd name="connsiteY140" fmla="*/ 2098329 h 2551914"/>
                <a:gd name="connsiteX141" fmla="*/ 1928861 w 2551914"/>
                <a:gd name="connsiteY141" fmla="*/ 2320001 h 2551914"/>
                <a:gd name="connsiteX142" fmla="*/ 1921449 w 2551914"/>
                <a:gd name="connsiteY142" fmla="*/ 2322198 h 2551914"/>
                <a:gd name="connsiteX143" fmla="*/ 1774621 w 2551914"/>
                <a:gd name="connsiteY143" fmla="*/ 2107042 h 2551914"/>
                <a:gd name="connsiteX144" fmla="*/ 747017 w 2551914"/>
                <a:gd name="connsiteY144" fmla="*/ 2098069 h 2551914"/>
                <a:gd name="connsiteX145" fmla="*/ 776400 w 2551914"/>
                <a:gd name="connsiteY145" fmla="*/ 2106777 h 2551914"/>
                <a:gd name="connsiteX146" fmla="*/ 629333 w 2551914"/>
                <a:gd name="connsiteY146" fmla="*/ 2321862 h 2551914"/>
                <a:gd name="connsiteX147" fmla="*/ 621945 w 2551914"/>
                <a:gd name="connsiteY147" fmla="*/ 2319673 h 2551914"/>
                <a:gd name="connsiteX148" fmla="*/ 1836146 w 2551914"/>
                <a:gd name="connsiteY148" fmla="*/ 2088808 h 2551914"/>
                <a:gd name="connsiteX149" fmla="*/ 1969356 w 2551914"/>
                <a:gd name="connsiteY149" fmla="*/ 2308000 h 2551914"/>
                <a:gd name="connsiteX150" fmla="*/ 1962907 w 2551914"/>
                <a:gd name="connsiteY150" fmla="*/ 2309911 h 2551914"/>
                <a:gd name="connsiteX151" fmla="*/ 1807280 w 2551914"/>
                <a:gd name="connsiteY151" fmla="*/ 2097363 h 2551914"/>
                <a:gd name="connsiteX152" fmla="*/ 715768 w 2551914"/>
                <a:gd name="connsiteY152" fmla="*/ 2088808 h 2551914"/>
                <a:gd name="connsiteX153" fmla="*/ 744635 w 2551914"/>
                <a:gd name="connsiteY153" fmla="*/ 2097363 h 2551914"/>
                <a:gd name="connsiteX154" fmla="*/ 589007 w 2551914"/>
                <a:gd name="connsiteY154" fmla="*/ 2309911 h 2551914"/>
                <a:gd name="connsiteX155" fmla="*/ 582558 w 2551914"/>
                <a:gd name="connsiteY155" fmla="*/ 2308000 h 2551914"/>
                <a:gd name="connsiteX156" fmla="*/ 1865256 w 2551914"/>
                <a:gd name="connsiteY156" fmla="*/ 2075182 h 2551914"/>
                <a:gd name="connsiteX157" fmla="*/ 2007695 w 2551914"/>
                <a:gd name="connsiteY157" fmla="*/ 2293372 h 2551914"/>
                <a:gd name="connsiteX158" fmla="*/ 2002762 w 2551914"/>
                <a:gd name="connsiteY158" fmla="*/ 2295968 h 2551914"/>
                <a:gd name="connsiteX159" fmla="*/ 1839728 w 2551914"/>
                <a:gd name="connsiteY159" fmla="*/ 2087746 h 2551914"/>
                <a:gd name="connsiteX160" fmla="*/ 1843511 w 2551914"/>
                <a:gd name="connsiteY160" fmla="*/ 2086625 h 2551914"/>
                <a:gd name="connsiteX161" fmla="*/ 685846 w 2551914"/>
                <a:gd name="connsiteY161" fmla="*/ 2074755 h 2551914"/>
                <a:gd name="connsiteX162" fmla="*/ 708403 w 2551914"/>
                <a:gd name="connsiteY162" fmla="*/ 2086625 h 2551914"/>
                <a:gd name="connsiteX163" fmla="*/ 711251 w 2551914"/>
                <a:gd name="connsiteY163" fmla="*/ 2087469 h 2551914"/>
                <a:gd name="connsiteX164" fmla="*/ 548117 w 2551914"/>
                <a:gd name="connsiteY164" fmla="*/ 2295424 h 2551914"/>
                <a:gd name="connsiteX165" fmla="*/ 543196 w 2551914"/>
                <a:gd name="connsiteY165" fmla="*/ 2292834 h 2551914"/>
                <a:gd name="connsiteX166" fmla="*/ 657288 w 2551914"/>
                <a:gd name="connsiteY166" fmla="*/ 2059726 h 2551914"/>
                <a:gd name="connsiteX167" fmla="*/ 682070 w 2551914"/>
                <a:gd name="connsiteY167" fmla="*/ 2072768 h 2551914"/>
                <a:gd name="connsiteX168" fmla="*/ 511599 w 2551914"/>
                <a:gd name="connsiteY168" fmla="*/ 2276206 h 2551914"/>
                <a:gd name="connsiteX169" fmla="*/ 507138 w 2551914"/>
                <a:gd name="connsiteY169" fmla="*/ 2273859 h 2551914"/>
                <a:gd name="connsiteX170" fmla="*/ 1894632 w 2551914"/>
                <a:gd name="connsiteY170" fmla="*/ 2059723 h 2551914"/>
                <a:gd name="connsiteX171" fmla="*/ 2044784 w 2551914"/>
                <a:gd name="connsiteY171" fmla="*/ 2273855 h 2551914"/>
                <a:gd name="connsiteX172" fmla="*/ 2040324 w 2551914"/>
                <a:gd name="connsiteY172" fmla="*/ 2276202 h 2551914"/>
                <a:gd name="connsiteX173" fmla="*/ 1869849 w 2551914"/>
                <a:gd name="connsiteY173" fmla="*/ 2072765 h 2551914"/>
                <a:gd name="connsiteX174" fmla="*/ 1923055 w 2551914"/>
                <a:gd name="connsiteY174" fmla="*/ 2043974 h 2551914"/>
                <a:gd name="connsiteX175" fmla="*/ 2081193 w 2551914"/>
                <a:gd name="connsiteY175" fmla="*/ 2254695 h 2551914"/>
                <a:gd name="connsiteX176" fmla="*/ 2077301 w 2551914"/>
                <a:gd name="connsiteY176" fmla="*/ 2256743 h 2551914"/>
                <a:gd name="connsiteX177" fmla="*/ 1899018 w 2551914"/>
                <a:gd name="connsiteY177" fmla="*/ 2057416 h 2551914"/>
                <a:gd name="connsiteX178" fmla="*/ 1920327 w 2551914"/>
                <a:gd name="connsiteY178" fmla="*/ 2046202 h 2551914"/>
                <a:gd name="connsiteX179" fmla="*/ 628144 w 2551914"/>
                <a:gd name="connsiteY179" fmla="*/ 2043390 h 2551914"/>
                <a:gd name="connsiteX180" fmla="*/ 631587 w 2551914"/>
                <a:gd name="connsiteY180" fmla="*/ 2046202 h 2551914"/>
                <a:gd name="connsiteX181" fmla="*/ 652056 w 2551914"/>
                <a:gd name="connsiteY181" fmla="*/ 2056973 h 2551914"/>
                <a:gd name="connsiteX182" fmla="*/ 473548 w 2551914"/>
                <a:gd name="connsiteY182" fmla="*/ 2256183 h 2551914"/>
                <a:gd name="connsiteX183" fmla="*/ 469675 w 2551914"/>
                <a:gd name="connsiteY183" fmla="*/ 2254144 h 2551914"/>
                <a:gd name="connsiteX184" fmla="*/ 603072 w 2551914"/>
                <a:gd name="connsiteY184" fmla="*/ 2022909 h 2551914"/>
                <a:gd name="connsiteX185" fmla="*/ 623878 w 2551914"/>
                <a:gd name="connsiteY185" fmla="*/ 2039904 h 2551914"/>
                <a:gd name="connsiteX186" fmla="*/ 439952 w 2551914"/>
                <a:gd name="connsiteY186" fmla="*/ 2232296 h 2551914"/>
                <a:gd name="connsiteX187" fmla="*/ 436836 w 2551914"/>
                <a:gd name="connsiteY187" fmla="*/ 2229751 h 2551914"/>
                <a:gd name="connsiteX188" fmla="*/ 1948844 w 2551914"/>
                <a:gd name="connsiteY188" fmla="*/ 2022908 h 2551914"/>
                <a:gd name="connsiteX189" fmla="*/ 2115082 w 2551914"/>
                <a:gd name="connsiteY189" fmla="*/ 2229748 h 2551914"/>
                <a:gd name="connsiteX190" fmla="*/ 2111966 w 2551914"/>
                <a:gd name="connsiteY190" fmla="*/ 2232294 h 2551914"/>
                <a:gd name="connsiteX191" fmla="*/ 1928039 w 2551914"/>
                <a:gd name="connsiteY191" fmla="*/ 2039903 h 2551914"/>
                <a:gd name="connsiteX192" fmla="*/ 1973952 w 2551914"/>
                <a:gd name="connsiteY192" fmla="*/ 2002399 h 2551914"/>
                <a:gd name="connsiteX193" fmla="*/ 2146821 w 2551914"/>
                <a:gd name="connsiteY193" fmla="*/ 2203822 h 2551914"/>
                <a:gd name="connsiteX194" fmla="*/ 2143839 w 2551914"/>
                <a:gd name="connsiteY194" fmla="*/ 2206258 h 2551914"/>
                <a:gd name="connsiteX195" fmla="*/ 1953222 w 2551914"/>
                <a:gd name="connsiteY195" fmla="*/ 2019331 h 2551914"/>
                <a:gd name="connsiteX196" fmla="*/ 577247 w 2551914"/>
                <a:gd name="connsiteY196" fmla="*/ 2001815 h 2551914"/>
                <a:gd name="connsiteX197" fmla="*/ 597976 w 2551914"/>
                <a:gd name="connsiteY197" fmla="*/ 2018747 h 2551914"/>
                <a:gd name="connsiteX198" fmla="*/ 407167 w 2551914"/>
                <a:gd name="connsiteY198" fmla="*/ 2205516 h 2551914"/>
                <a:gd name="connsiteX199" fmla="*/ 404191 w 2551914"/>
                <a:gd name="connsiteY199" fmla="*/ 2203085 h 2551914"/>
                <a:gd name="connsiteX200" fmla="*/ 553855 w 2551914"/>
                <a:gd name="connsiteY200" fmla="*/ 1979264 h 2551914"/>
                <a:gd name="connsiteX201" fmla="*/ 562305 w 2551914"/>
                <a:gd name="connsiteY201" fmla="*/ 1989609 h 2551914"/>
                <a:gd name="connsiteX202" fmla="*/ 572650 w 2551914"/>
                <a:gd name="connsiteY202" fmla="*/ 1998059 h 2551914"/>
                <a:gd name="connsiteX203" fmla="*/ 375101 w 2551914"/>
                <a:gd name="connsiteY203" fmla="*/ 2179323 h 2551914"/>
                <a:gd name="connsiteX204" fmla="*/ 373720 w 2551914"/>
                <a:gd name="connsiteY204" fmla="*/ 2178195 h 2551914"/>
                <a:gd name="connsiteX205" fmla="*/ 372591 w 2551914"/>
                <a:gd name="connsiteY205" fmla="*/ 2176813 h 2551914"/>
                <a:gd name="connsiteX206" fmla="*/ 1998059 w 2551914"/>
                <a:gd name="connsiteY206" fmla="*/ 1979264 h 2551914"/>
                <a:gd name="connsiteX207" fmla="*/ 2179323 w 2551914"/>
                <a:gd name="connsiteY207" fmla="*/ 2176813 h 2551914"/>
                <a:gd name="connsiteX208" fmla="*/ 2178194 w 2551914"/>
                <a:gd name="connsiteY208" fmla="*/ 2178195 h 2551914"/>
                <a:gd name="connsiteX209" fmla="*/ 2176813 w 2551914"/>
                <a:gd name="connsiteY209" fmla="*/ 2179323 h 2551914"/>
                <a:gd name="connsiteX210" fmla="*/ 1979264 w 2551914"/>
                <a:gd name="connsiteY210" fmla="*/ 1998060 h 2551914"/>
                <a:gd name="connsiteX211" fmla="*/ 1989609 w 2551914"/>
                <a:gd name="connsiteY211" fmla="*/ 1989609 h 2551914"/>
                <a:gd name="connsiteX212" fmla="*/ 2018747 w 2551914"/>
                <a:gd name="connsiteY212" fmla="*/ 1953939 h 2551914"/>
                <a:gd name="connsiteX213" fmla="*/ 2205517 w 2551914"/>
                <a:gd name="connsiteY213" fmla="*/ 2144746 h 2551914"/>
                <a:gd name="connsiteX214" fmla="*/ 2203086 w 2551914"/>
                <a:gd name="connsiteY214" fmla="*/ 2147722 h 2551914"/>
                <a:gd name="connsiteX215" fmla="*/ 2001815 w 2551914"/>
                <a:gd name="connsiteY215" fmla="*/ 1974667 h 2551914"/>
                <a:gd name="connsiteX216" fmla="*/ 532583 w 2551914"/>
                <a:gd name="connsiteY216" fmla="*/ 1953223 h 2551914"/>
                <a:gd name="connsiteX217" fmla="*/ 549516 w 2551914"/>
                <a:gd name="connsiteY217" fmla="*/ 1973952 h 2551914"/>
                <a:gd name="connsiteX218" fmla="*/ 348092 w 2551914"/>
                <a:gd name="connsiteY218" fmla="*/ 2146821 h 2551914"/>
                <a:gd name="connsiteX219" fmla="*/ 345657 w 2551914"/>
                <a:gd name="connsiteY219" fmla="*/ 2143839 h 2551914"/>
                <a:gd name="connsiteX220" fmla="*/ 512011 w 2551914"/>
                <a:gd name="connsiteY220" fmla="*/ 1928038 h 2551914"/>
                <a:gd name="connsiteX221" fmla="*/ 529007 w 2551914"/>
                <a:gd name="connsiteY221" fmla="*/ 1948845 h 2551914"/>
                <a:gd name="connsiteX222" fmla="*/ 322166 w 2551914"/>
                <a:gd name="connsiteY222" fmla="*/ 2115081 h 2551914"/>
                <a:gd name="connsiteX223" fmla="*/ 319621 w 2551914"/>
                <a:gd name="connsiteY223" fmla="*/ 2111965 h 2551914"/>
                <a:gd name="connsiteX224" fmla="*/ 2039904 w 2551914"/>
                <a:gd name="connsiteY224" fmla="*/ 1928037 h 2551914"/>
                <a:gd name="connsiteX225" fmla="*/ 2232296 w 2551914"/>
                <a:gd name="connsiteY225" fmla="*/ 2111963 h 2551914"/>
                <a:gd name="connsiteX226" fmla="*/ 2229750 w 2551914"/>
                <a:gd name="connsiteY226" fmla="*/ 2115079 h 2551914"/>
                <a:gd name="connsiteX227" fmla="*/ 2022909 w 2551914"/>
                <a:gd name="connsiteY227" fmla="*/ 1948843 h 2551914"/>
                <a:gd name="connsiteX228" fmla="*/ 2056973 w 2551914"/>
                <a:gd name="connsiteY228" fmla="*/ 1899859 h 2551914"/>
                <a:gd name="connsiteX229" fmla="*/ 2256182 w 2551914"/>
                <a:gd name="connsiteY229" fmla="*/ 2078366 h 2551914"/>
                <a:gd name="connsiteX230" fmla="*/ 2254144 w 2551914"/>
                <a:gd name="connsiteY230" fmla="*/ 2082239 h 2551914"/>
                <a:gd name="connsiteX231" fmla="*/ 2043389 w 2551914"/>
                <a:gd name="connsiteY231" fmla="*/ 1923770 h 2551914"/>
                <a:gd name="connsiteX232" fmla="*/ 2046202 w 2551914"/>
                <a:gd name="connsiteY232" fmla="*/ 1920328 h 2551914"/>
                <a:gd name="connsiteX233" fmla="*/ 494499 w 2551914"/>
                <a:gd name="connsiteY233" fmla="*/ 1899018 h 2551914"/>
                <a:gd name="connsiteX234" fmla="*/ 505713 w 2551914"/>
                <a:gd name="connsiteY234" fmla="*/ 1920328 h 2551914"/>
                <a:gd name="connsiteX235" fmla="*/ 507941 w 2551914"/>
                <a:gd name="connsiteY235" fmla="*/ 1923055 h 2551914"/>
                <a:gd name="connsiteX236" fmla="*/ 297220 w 2551914"/>
                <a:gd name="connsiteY236" fmla="*/ 2081193 h 2551914"/>
                <a:gd name="connsiteX237" fmla="*/ 295172 w 2551914"/>
                <a:gd name="connsiteY237" fmla="*/ 2077302 h 2551914"/>
                <a:gd name="connsiteX238" fmla="*/ 479150 w 2551914"/>
                <a:gd name="connsiteY238" fmla="*/ 1869850 h 2551914"/>
                <a:gd name="connsiteX239" fmla="*/ 492191 w 2551914"/>
                <a:gd name="connsiteY239" fmla="*/ 1894632 h 2551914"/>
                <a:gd name="connsiteX240" fmla="*/ 278060 w 2551914"/>
                <a:gd name="connsiteY240" fmla="*/ 2044784 h 2551914"/>
                <a:gd name="connsiteX241" fmla="*/ 275713 w 2551914"/>
                <a:gd name="connsiteY241" fmla="*/ 2040323 h 2551914"/>
                <a:gd name="connsiteX242" fmla="*/ 2072768 w 2551914"/>
                <a:gd name="connsiteY242" fmla="*/ 1869845 h 2551914"/>
                <a:gd name="connsiteX243" fmla="*/ 2276206 w 2551914"/>
                <a:gd name="connsiteY243" fmla="*/ 2040316 h 2551914"/>
                <a:gd name="connsiteX244" fmla="*/ 2273858 w 2551914"/>
                <a:gd name="connsiteY244" fmla="*/ 2044776 h 2551914"/>
                <a:gd name="connsiteX245" fmla="*/ 2059726 w 2551914"/>
                <a:gd name="connsiteY245" fmla="*/ 1894627 h 2551914"/>
                <a:gd name="connsiteX246" fmla="*/ 2087469 w 2551914"/>
                <a:gd name="connsiteY246" fmla="*/ 1840664 h 2551914"/>
                <a:gd name="connsiteX247" fmla="*/ 2295423 w 2551914"/>
                <a:gd name="connsiteY247" fmla="*/ 2003797 h 2551914"/>
                <a:gd name="connsiteX248" fmla="*/ 2292833 w 2551914"/>
                <a:gd name="connsiteY248" fmla="*/ 2008719 h 2551914"/>
                <a:gd name="connsiteX249" fmla="*/ 2074755 w 2551914"/>
                <a:gd name="connsiteY249" fmla="*/ 1866068 h 2551914"/>
                <a:gd name="connsiteX250" fmla="*/ 2086625 w 2551914"/>
                <a:gd name="connsiteY250" fmla="*/ 1843512 h 2551914"/>
                <a:gd name="connsiteX251" fmla="*/ 464168 w 2551914"/>
                <a:gd name="connsiteY251" fmla="*/ 1839728 h 2551914"/>
                <a:gd name="connsiteX252" fmla="*/ 465290 w 2551914"/>
                <a:gd name="connsiteY252" fmla="*/ 1843512 h 2551914"/>
                <a:gd name="connsiteX253" fmla="*/ 476733 w 2551914"/>
                <a:gd name="connsiteY253" fmla="*/ 1865257 h 2551914"/>
                <a:gd name="connsiteX254" fmla="*/ 258543 w 2551914"/>
                <a:gd name="connsiteY254" fmla="*/ 2007695 h 2551914"/>
                <a:gd name="connsiteX255" fmla="*/ 255947 w 2551914"/>
                <a:gd name="connsiteY255" fmla="*/ 2002762 h 2551914"/>
                <a:gd name="connsiteX256" fmla="*/ 454552 w 2551914"/>
                <a:gd name="connsiteY256" fmla="*/ 1807281 h 2551914"/>
                <a:gd name="connsiteX257" fmla="*/ 463107 w 2551914"/>
                <a:gd name="connsiteY257" fmla="*/ 1836147 h 2551914"/>
                <a:gd name="connsiteX258" fmla="*/ 243916 w 2551914"/>
                <a:gd name="connsiteY258" fmla="*/ 1969356 h 2551914"/>
                <a:gd name="connsiteX259" fmla="*/ 242005 w 2551914"/>
                <a:gd name="connsiteY259" fmla="*/ 1962907 h 2551914"/>
                <a:gd name="connsiteX260" fmla="*/ 2097363 w 2551914"/>
                <a:gd name="connsiteY260" fmla="*/ 1807280 h 2551914"/>
                <a:gd name="connsiteX261" fmla="*/ 2309911 w 2551914"/>
                <a:gd name="connsiteY261" fmla="*/ 1962907 h 2551914"/>
                <a:gd name="connsiteX262" fmla="*/ 2307999 w 2551914"/>
                <a:gd name="connsiteY262" fmla="*/ 1969357 h 2551914"/>
                <a:gd name="connsiteX263" fmla="*/ 2088808 w 2551914"/>
                <a:gd name="connsiteY263" fmla="*/ 1836147 h 2551914"/>
                <a:gd name="connsiteX264" fmla="*/ 2106777 w 2551914"/>
                <a:gd name="connsiteY264" fmla="*/ 1775514 h 2551914"/>
                <a:gd name="connsiteX265" fmla="*/ 2321862 w 2551914"/>
                <a:gd name="connsiteY265" fmla="*/ 1922581 h 2551914"/>
                <a:gd name="connsiteX266" fmla="*/ 2319673 w 2551914"/>
                <a:gd name="connsiteY266" fmla="*/ 1929969 h 2551914"/>
                <a:gd name="connsiteX267" fmla="*/ 2098069 w 2551914"/>
                <a:gd name="connsiteY267" fmla="*/ 1804898 h 2551914"/>
                <a:gd name="connsiteX268" fmla="*/ 444873 w 2551914"/>
                <a:gd name="connsiteY268" fmla="*/ 1774621 h 2551914"/>
                <a:gd name="connsiteX269" fmla="*/ 453586 w 2551914"/>
                <a:gd name="connsiteY269" fmla="*/ 1804020 h 2551914"/>
                <a:gd name="connsiteX270" fmla="*/ 231915 w 2551914"/>
                <a:gd name="connsiteY270" fmla="*/ 1928861 h 2551914"/>
                <a:gd name="connsiteX271" fmla="*/ 229718 w 2551914"/>
                <a:gd name="connsiteY271" fmla="*/ 1921448 h 2551914"/>
                <a:gd name="connsiteX272" fmla="*/ 439081 w 2551914"/>
                <a:gd name="connsiteY272" fmla="*/ 1741274 h 2551914"/>
                <a:gd name="connsiteX273" fmla="*/ 441036 w 2551914"/>
                <a:gd name="connsiteY273" fmla="*/ 1761673 h 2551914"/>
                <a:gd name="connsiteX274" fmla="*/ 444482 w 2551914"/>
                <a:gd name="connsiteY274" fmla="*/ 1773300 h 2551914"/>
                <a:gd name="connsiteX275" fmla="*/ 220434 w 2551914"/>
                <a:gd name="connsiteY275" fmla="*/ 1890122 h 2551914"/>
                <a:gd name="connsiteX276" fmla="*/ 220405 w 2551914"/>
                <a:gd name="connsiteY276" fmla="*/ 1890025 h 2551914"/>
                <a:gd name="connsiteX277" fmla="*/ 219534 w 2551914"/>
                <a:gd name="connsiteY277" fmla="*/ 1880934 h 2551914"/>
                <a:gd name="connsiteX278" fmla="*/ 2196171 w 2551914"/>
                <a:gd name="connsiteY278" fmla="*/ 1539389 h 2551914"/>
                <a:gd name="connsiteX279" fmla="*/ 2429207 w 2551914"/>
                <a:gd name="connsiteY279" fmla="*/ 1621284 h 2551914"/>
                <a:gd name="connsiteX280" fmla="*/ 2422372 w 2551914"/>
                <a:gd name="connsiteY280" fmla="*/ 1629568 h 2551914"/>
                <a:gd name="connsiteX281" fmla="*/ 2187740 w 2551914"/>
                <a:gd name="connsiteY281" fmla="*/ 1569151 h 2551914"/>
                <a:gd name="connsiteX282" fmla="*/ 2403221 w 2551914"/>
                <a:gd name="connsiteY282" fmla="*/ 1652780 h 2551914"/>
                <a:gd name="connsiteX283" fmla="*/ 2395576 w 2551914"/>
                <a:gd name="connsiteY283" fmla="*/ 1662046 h 2551914"/>
                <a:gd name="connsiteX284" fmla="*/ 2170730 w 2551914"/>
                <a:gd name="connsiteY284" fmla="*/ 1596344 h 2551914"/>
                <a:gd name="connsiteX285" fmla="*/ 2373626 w 2551914"/>
                <a:gd name="connsiteY285" fmla="*/ 1682941 h 2551914"/>
                <a:gd name="connsiteX286" fmla="*/ 2362152 w 2551914"/>
                <a:gd name="connsiteY286" fmla="*/ 1692408 h 2551914"/>
                <a:gd name="connsiteX287" fmla="*/ 2166661 w 2551914"/>
                <a:gd name="connsiteY287" fmla="*/ 1628173 h 2551914"/>
                <a:gd name="connsiteX288" fmla="*/ 2341414 w 2551914"/>
                <a:gd name="connsiteY288" fmla="*/ 1709518 h 2551914"/>
                <a:gd name="connsiteX289" fmla="*/ 2335148 w 2551914"/>
                <a:gd name="connsiteY289" fmla="*/ 1714688 h 2551914"/>
                <a:gd name="connsiteX290" fmla="*/ 2335922 w 2551914"/>
                <a:gd name="connsiteY290" fmla="*/ 1722767 h 2551914"/>
                <a:gd name="connsiteX291" fmla="*/ 2147816 w 2551914"/>
                <a:gd name="connsiteY291" fmla="*/ 1654160 h 2551914"/>
                <a:gd name="connsiteX292" fmla="*/ 2338609 w 2551914"/>
                <a:gd name="connsiteY292" fmla="*/ 1750799 h 2551914"/>
                <a:gd name="connsiteX293" fmla="*/ 2340023 w 2551914"/>
                <a:gd name="connsiteY293" fmla="*/ 1765552 h 2551914"/>
                <a:gd name="connsiteX294" fmla="*/ 2141697 w 2551914"/>
                <a:gd name="connsiteY294" fmla="*/ 1685665 h 2551914"/>
                <a:gd name="connsiteX295" fmla="*/ 2340653 w 2551914"/>
                <a:gd name="connsiteY295" fmla="*/ 1794641 h 2551914"/>
                <a:gd name="connsiteX296" fmla="*/ 2339507 w 2551914"/>
                <a:gd name="connsiteY296" fmla="*/ 1806599 h 2551914"/>
                <a:gd name="connsiteX297" fmla="*/ 2121216 w 2551914"/>
                <a:gd name="connsiteY297" fmla="*/ 1710374 h 2551914"/>
                <a:gd name="connsiteX298" fmla="*/ 2336519 w 2551914"/>
                <a:gd name="connsiteY298" fmla="*/ 1837771 h 2551914"/>
                <a:gd name="connsiteX299" fmla="*/ 2335498 w 2551914"/>
                <a:gd name="connsiteY299" fmla="*/ 1848423 h 2551914"/>
                <a:gd name="connsiteX300" fmla="*/ 2113062 w 2551914"/>
                <a:gd name="connsiteY300" fmla="*/ 1741420 h 2551914"/>
                <a:gd name="connsiteX301" fmla="*/ 2332382 w 2551914"/>
                <a:gd name="connsiteY301" fmla="*/ 1880936 h 2551914"/>
                <a:gd name="connsiteX302" fmla="*/ 2331511 w 2551914"/>
                <a:gd name="connsiteY302" fmla="*/ 1890025 h 2551914"/>
                <a:gd name="connsiteX303" fmla="*/ 2331481 w 2551914"/>
                <a:gd name="connsiteY303" fmla="*/ 1890124 h 2551914"/>
                <a:gd name="connsiteX304" fmla="*/ 2107433 w 2551914"/>
                <a:gd name="connsiteY304" fmla="*/ 1773301 h 2551914"/>
                <a:gd name="connsiteX305" fmla="*/ 2110879 w 2551914"/>
                <a:gd name="connsiteY305" fmla="*/ 1761673 h 2551914"/>
                <a:gd name="connsiteX306" fmla="*/ 2118964 w 2551914"/>
                <a:gd name="connsiteY306" fmla="*/ 1677322 h 2551914"/>
                <a:gd name="connsiteX307" fmla="*/ 2113756 w 2551914"/>
                <a:gd name="connsiteY307" fmla="*/ 1622985 h 2551914"/>
                <a:gd name="connsiteX308" fmla="*/ 2155860 w 2551914"/>
                <a:gd name="connsiteY308" fmla="*/ 1588246 h 2551914"/>
                <a:gd name="connsiteX309" fmla="*/ 336340 w 2551914"/>
                <a:gd name="connsiteY309" fmla="*/ 1512225 h 2551914"/>
                <a:gd name="connsiteX310" fmla="*/ 342126 w 2551914"/>
                <a:gd name="connsiteY310" fmla="*/ 1522884 h 2551914"/>
                <a:gd name="connsiteX311" fmla="*/ 396054 w 2551914"/>
                <a:gd name="connsiteY311" fmla="*/ 1588246 h 2551914"/>
                <a:gd name="connsiteX312" fmla="*/ 438158 w 2551914"/>
                <a:gd name="connsiteY312" fmla="*/ 1622985 h 2551914"/>
                <a:gd name="connsiteX313" fmla="*/ 432951 w 2551914"/>
                <a:gd name="connsiteY313" fmla="*/ 1677322 h 2551914"/>
                <a:gd name="connsiteX314" fmla="*/ 438994 w 2551914"/>
                <a:gd name="connsiteY314" fmla="*/ 1740373 h 2551914"/>
                <a:gd name="connsiteX315" fmla="*/ 216305 w 2551914"/>
                <a:gd name="connsiteY315" fmla="*/ 1847247 h 2551914"/>
                <a:gd name="connsiteX316" fmla="*/ 215281 w 2551914"/>
                <a:gd name="connsiteY316" fmla="*/ 1836556 h 2551914"/>
                <a:gd name="connsiteX317" fmla="*/ 423908 w 2551914"/>
                <a:gd name="connsiteY317" fmla="*/ 1713369 h 2551914"/>
                <a:gd name="connsiteX318" fmla="*/ 212410 w 2551914"/>
                <a:gd name="connsiteY318" fmla="*/ 1806601 h 2551914"/>
                <a:gd name="connsiteX319" fmla="*/ 211263 w 2551914"/>
                <a:gd name="connsiteY319" fmla="*/ 1794644 h 2551914"/>
                <a:gd name="connsiteX320" fmla="*/ 416724 w 2551914"/>
                <a:gd name="connsiteY320" fmla="*/ 1682103 h 2551914"/>
                <a:gd name="connsiteX321" fmla="*/ 212009 w 2551914"/>
                <a:gd name="connsiteY321" fmla="*/ 1764344 h 2551914"/>
                <a:gd name="connsiteX322" fmla="*/ 213428 w 2551914"/>
                <a:gd name="connsiteY322" fmla="*/ 1749537 h 2551914"/>
                <a:gd name="connsiteX323" fmla="*/ 397131 w 2551914"/>
                <a:gd name="connsiteY323" fmla="*/ 1656701 h 2551914"/>
                <a:gd name="connsiteX324" fmla="*/ 215993 w 2551914"/>
                <a:gd name="connsiteY324" fmla="*/ 1722766 h 2551914"/>
                <a:gd name="connsiteX325" fmla="*/ 216767 w 2551914"/>
                <a:gd name="connsiteY325" fmla="*/ 1714688 h 2551914"/>
                <a:gd name="connsiteX326" fmla="*/ 210501 w 2551914"/>
                <a:gd name="connsiteY326" fmla="*/ 1709518 h 2551914"/>
                <a:gd name="connsiteX327" fmla="*/ 391966 w 2551914"/>
                <a:gd name="connsiteY327" fmla="*/ 1625049 h 2551914"/>
                <a:gd name="connsiteX328" fmla="*/ 188788 w 2551914"/>
                <a:gd name="connsiteY328" fmla="*/ 1691604 h 2551914"/>
                <a:gd name="connsiteX329" fmla="*/ 177356 w 2551914"/>
                <a:gd name="connsiteY329" fmla="*/ 1682171 h 2551914"/>
                <a:gd name="connsiteX330" fmla="*/ 374105 w 2551914"/>
                <a:gd name="connsiteY330" fmla="*/ 1598412 h 2551914"/>
                <a:gd name="connsiteX331" fmla="*/ 156337 w 2551914"/>
                <a:gd name="connsiteY331" fmla="*/ 1662044 h 2551914"/>
                <a:gd name="connsiteX332" fmla="*/ 148692 w 2551914"/>
                <a:gd name="connsiteY332" fmla="*/ 1652778 h 2551914"/>
                <a:gd name="connsiteX333" fmla="*/ 371027 w 2551914"/>
                <a:gd name="connsiteY333" fmla="*/ 1566489 h 2551914"/>
                <a:gd name="connsiteX334" fmla="*/ 128771 w 2551914"/>
                <a:gd name="connsiteY334" fmla="*/ 1628633 h 2551914"/>
                <a:gd name="connsiteX335" fmla="*/ 121960 w 2551914"/>
                <a:gd name="connsiteY335" fmla="*/ 1620378 h 2551914"/>
                <a:gd name="connsiteX336" fmla="*/ 354950 w 2551914"/>
                <a:gd name="connsiteY336" fmla="*/ 1538738 h 2551914"/>
                <a:gd name="connsiteX337" fmla="*/ 101168 w 2551914"/>
                <a:gd name="connsiteY337" fmla="*/ 1595178 h 2551914"/>
                <a:gd name="connsiteX338" fmla="*/ 95357 w 2551914"/>
                <a:gd name="connsiteY338" fmla="*/ 1588135 h 2551914"/>
                <a:gd name="connsiteX339" fmla="*/ 95308 w 2551914"/>
                <a:gd name="connsiteY339" fmla="*/ 1588045 h 2551914"/>
                <a:gd name="connsiteX340" fmla="*/ 2215575 w 2551914"/>
                <a:gd name="connsiteY340" fmla="*/ 1512224 h 2551914"/>
                <a:gd name="connsiteX341" fmla="*/ 2456606 w 2551914"/>
                <a:gd name="connsiteY341" fmla="*/ 1588044 h 2551914"/>
                <a:gd name="connsiteX342" fmla="*/ 2456557 w 2551914"/>
                <a:gd name="connsiteY342" fmla="*/ 1588135 h 2551914"/>
                <a:gd name="connsiteX343" fmla="*/ 2450746 w 2551914"/>
                <a:gd name="connsiteY343" fmla="*/ 1595178 h 2551914"/>
                <a:gd name="connsiteX344" fmla="*/ 2196748 w 2551914"/>
                <a:gd name="connsiteY344" fmla="*/ 1538690 h 2551914"/>
                <a:gd name="connsiteX345" fmla="*/ 2209789 w 2551914"/>
                <a:gd name="connsiteY345" fmla="*/ 1522884 h 2551914"/>
                <a:gd name="connsiteX346" fmla="*/ 2230856 w 2551914"/>
                <a:gd name="connsiteY346" fmla="*/ 1484070 h 2551914"/>
                <a:gd name="connsiteX347" fmla="*/ 2475877 w 2551914"/>
                <a:gd name="connsiteY347" fmla="*/ 1552542 h 2551914"/>
                <a:gd name="connsiteX348" fmla="*/ 2472189 w 2551914"/>
                <a:gd name="connsiteY348" fmla="*/ 1559336 h 2551914"/>
                <a:gd name="connsiteX349" fmla="*/ 2216229 w 2551914"/>
                <a:gd name="connsiteY349" fmla="*/ 1511019 h 2551914"/>
                <a:gd name="connsiteX350" fmla="*/ 320618 w 2551914"/>
                <a:gd name="connsiteY350" fmla="*/ 1483258 h 2551914"/>
                <a:gd name="connsiteX351" fmla="*/ 335238 w 2551914"/>
                <a:gd name="connsiteY351" fmla="*/ 1510194 h 2551914"/>
                <a:gd name="connsiteX352" fmla="*/ 79157 w 2551914"/>
                <a:gd name="connsiteY352" fmla="*/ 1558289 h 2551914"/>
                <a:gd name="connsiteX353" fmla="*/ 75482 w 2551914"/>
                <a:gd name="connsiteY353" fmla="*/ 1551518 h 2551914"/>
                <a:gd name="connsiteX354" fmla="*/ 305070 w 2551914"/>
                <a:gd name="connsiteY354" fmla="*/ 1454614 h 2551914"/>
                <a:gd name="connsiteX355" fmla="*/ 319433 w 2551914"/>
                <a:gd name="connsiteY355" fmla="*/ 1481074 h 2551914"/>
                <a:gd name="connsiteX356" fmla="*/ 59093 w 2551914"/>
                <a:gd name="connsiteY356" fmla="*/ 1521324 h 2551914"/>
                <a:gd name="connsiteX357" fmla="*/ 55884 w 2551914"/>
                <a:gd name="connsiteY357" fmla="*/ 1515412 h 2551914"/>
                <a:gd name="connsiteX358" fmla="*/ 2246844 w 2551914"/>
                <a:gd name="connsiteY358" fmla="*/ 1454614 h 2551914"/>
                <a:gd name="connsiteX359" fmla="*/ 2496030 w 2551914"/>
                <a:gd name="connsiteY359" fmla="*/ 1515411 h 2551914"/>
                <a:gd name="connsiteX360" fmla="*/ 2492821 w 2551914"/>
                <a:gd name="connsiteY360" fmla="*/ 1521324 h 2551914"/>
                <a:gd name="connsiteX361" fmla="*/ 2232482 w 2551914"/>
                <a:gd name="connsiteY361" fmla="*/ 1481075 h 2551914"/>
                <a:gd name="connsiteX362" fmla="*/ 2257792 w 2551914"/>
                <a:gd name="connsiteY362" fmla="*/ 1424399 h 2551914"/>
                <a:gd name="connsiteX363" fmla="*/ 2512794 w 2551914"/>
                <a:gd name="connsiteY363" fmla="*/ 1477964 h 2551914"/>
                <a:gd name="connsiteX364" fmla="*/ 2511142 w 2551914"/>
                <a:gd name="connsiteY364" fmla="*/ 1483287 h 2551914"/>
                <a:gd name="connsiteX365" fmla="*/ 2248625 w 2551914"/>
                <a:gd name="connsiteY365" fmla="*/ 1451333 h 2551914"/>
                <a:gd name="connsiteX366" fmla="*/ 2250508 w 2551914"/>
                <a:gd name="connsiteY366" fmla="*/ 1447865 h 2551914"/>
                <a:gd name="connsiteX367" fmla="*/ 293851 w 2551914"/>
                <a:gd name="connsiteY367" fmla="*/ 1423522 h 2551914"/>
                <a:gd name="connsiteX368" fmla="*/ 301407 w 2551914"/>
                <a:gd name="connsiteY368" fmla="*/ 1447865 h 2551914"/>
                <a:gd name="connsiteX369" fmla="*/ 302824 w 2551914"/>
                <a:gd name="connsiteY369" fmla="*/ 1450475 h 2551914"/>
                <a:gd name="connsiteX370" fmla="*/ 40425 w 2551914"/>
                <a:gd name="connsiteY370" fmla="*/ 1482168 h 2551914"/>
                <a:gd name="connsiteX371" fmla="*/ 38776 w 2551914"/>
                <a:gd name="connsiteY371" fmla="*/ 1476857 h 2551914"/>
                <a:gd name="connsiteX372" fmla="*/ 2267632 w 2551914"/>
                <a:gd name="connsiteY372" fmla="*/ 1392700 h 2551914"/>
                <a:gd name="connsiteX373" fmla="*/ 2525218 w 2551914"/>
                <a:gd name="connsiteY373" fmla="*/ 1437943 h 2551914"/>
                <a:gd name="connsiteX374" fmla="*/ 2523723 w 2551914"/>
                <a:gd name="connsiteY374" fmla="*/ 1442757 h 2551914"/>
                <a:gd name="connsiteX375" fmla="*/ 2259330 w 2551914"/>
                <a:gd name="connsiteY375" fmla="*/ 1419445 h 2551914"/>
                <a:gd name="connsiteX376" fmla="*/ 284281 w 2551914"/>
                <a:gd name="connsiteY376" fmla="*/ 1392695 h 2551914"/>
                <a:gd name="connsiteX377" fmla="*/ 292583 w 2551914"/>
                <a:gd name="connsiteY377" fmla="*/ 1419440 h 2551914"/>
                <a:gd name="connsiteX378" fmla="*/ 28189 w 2551914"/>
                <a:gd name="connsiteY378" fmla="*/ 1442749 h 2551914"/>
                <a:gd name="connsiteX379" fmla="*/ 26694 w 2551914"/>
                <a:gd name="connsiteY379" fmla="*/ 1437935 h 2551914"/>
                <a:gd name="connsiteX380" fmla="*/ 2276595 w 2551914"/>
                <a:gd name="connsiteY380" fmla="*/ 1361460 h 2551914"/>
                <a:gd name="connsiteX381" fmla="*/ 2537418 w 2551914"/>
                <a:gd name="connsiteY381" fmla="*/ 1398640 h 2551914"/>
                <a:gd name="connsiteX382" fmla="*/ 2536114 w 2551914"/>
                <a:gd name="connsiteY382" fmla="*/ 1402840 h 2551914"/>
                <a:gd name="connsiteX383" fmla="*/ 2269103 w 2551914"/>
                <a:gd name="connsiteY383" fmla="*/ 1387960 h 2551914"/>
                <a:gd name="connsiteX384" fmla="*/ 2276241 w 2551914"/>
                <a:gd name="connsiteY384" fmla="*/ 1364964 h 2551914"/>
                <a:gd name="connsiteX385" fmla="*/ 275227 w 2551914"/>
                <a:gd name="connsiteY385" fmla="*/ 1360543 h 2551914"/>
                <a:gd name="connsiteX386" fmla="*/ 275673 w 2551914"/>
                <a:gd name="connsiteY386" fmla="*/ 1364964 h 2551914"/>
                <a:gd name="connsiteX387" fmla="*/ 282531 w 2551914"/>
                <a:gd name="connsiteY387" fmla="*/ 1387057 h 2551914"/>
                <a:gd name="connsiteX388" fmla="*/ 15445 w 2551914"/>
                <a:gd name="connsiteY388" fmla="*/ 1401696 h 2551914"/>
                <a:gd name="connsiteX389" fmla="*/ 14147 w 2551914"/>
                <a:gd name="connsiteY389" fmla="*/ 1397515 h 2551914"/>
                <a:gd name="connsiteX390" fmla="*/ 2279934 w 2551914"/>
                <a:gd name="connsiteY390" fmla="*/ 1328330 h 2551914"/>
                <a:gd name="connsiteX391" fmla="*/ 2543740 w 2551914"/>
                <a:gd name="connsiteY391" fmla="*/ 1357042 h 2551914"/>
                <a:gd name="connsiteX392" fmla="*/ 2543336 w 2551914"/>
                <a:gd name="connsiteY392" fmla="*/ 1361045 h 2551914"/>
                <a:gd name="connsiteX393" fmla="*/ 2277240 w 2551914"/>
                <a:gd name="connsiteY393" fmla="*/ 1355059 h 2551914"/>
                <a:gd name="connsiteX394" fmla="*/ 271980 w 2551914"/>
                <a:gd name="connsiteY394" fmla="*/ 1328328 h 2551914"/>
                <a:gd name="connsiteX395" fmla="*/ 274674 w 2551914"/>
                <a:gd name="connsiteY395" fmla="*/ 1355058 h 2551914"/>
                <a:gd name="connsiteX396" fmla="*/ 8578 w 2551914"/>
                <a:gd name="connsiteY396" fmla="*/ 1361042 h 2551914"/>
                <a:gd name="connsiteX397" fmla="*/ 8174 w 2551914"/>
                <a:gd name="connsiteY397" fmla="*/ 1357039 h 2551914"/>
                <a:gd name="connsiteX398" fmla="*/ 2283186 w 2551914"/>
                <a:gd name="connsiteY398" fmla="*/ 1296072 h 2551914"/>
                <a:gd name="connsiteX399" fmla="*/ 2547851 w 2551914"/>
                <a:gd name="connsiteY399" fmla="*/ 1316265 h 2551914"/>
                <a:gd name="connsiteX400" fmla="*/ 2547465 w 2551914"/>
                <a:gd name="connsiteY400" fmla="*/ 1320095 h 2551914"/>
                <a:gd name="connsiteX401" fmla="*/ 2280502 w 2551914"/>
                <a:gd name="connsiteY401" fmla="*/ 1322704 h 2551914"/>
                <a:gd name="connsiteX402" fmla="*/ 268635 w 2551914"/>
                <a:gd name="connsiteY402" fmla="*/ 1295148 h 2551914"/>
                <a:gd name="connsiteX403" fmla="*/ 271319 w 2551914"/>
                <a:gd name="connsiteY403" fmla="*/ 1321778 h 2551914"/>
                <a:gd name="connsiteX404" fmla="*/ 4331 w 2551914"/>
                <a:gd name="connsiteY404" fmla="*/ 1318920 h 2551914"/>
                <a:gd name="connsiteX405" fmla="*/ 3946 w 2551914"/>
                <a:gd name="connsiteY405" fmla="*/ 1315096 h 2551914"/>
                <a:gd name="connsiteX406" fmla="*/ 268040 w 2551914"/>
                <a:gd name="connsiteY406" fmla="*/ 1262667 h 2551914"/>
                <a:gd name="connsiteX407" fmla="*/ 266700 w 2551914"/>
                <a:gd name="connsiteY407" fmla="*/ 1275957 h 2551914"/>
                <a:gd name="connsiteX408" fmla="*/ 268040 w 2551914"/>
                <a:gd name="connsiteY408" fmla="*/ 1289247 h 2551914"/>
                <a:gd name="connsiteX409" fmla="*/ 179 w 2551914"/>
                <a:gd name="connsiteY409" fmla="*/ 1277732 h 2551914"/>
                <a:gd name="connsiteX410" fmla="*/ 0 w 2551914"/>
                <a:gd name="connsiteY410" fmla="*/ 1275957 h 2551914"/>
                <a:gd name="connsiteX411" fmla="*/ 179 w 2551914"/>
                <a:gd name="connsiteY411" fmla="*/ 1274182 h 2551914"/>
                <a:gd name="connsiteX412" fmla="*/ 2283874 w 2551914"/>
                <a:gd name="connsiteY412" fmla="*/ 1262666 h 2551914"/>
                <a:gd name="connsiteX413" fmla="*/ 2551735 w 2551914"/>
                <a:gd name="connsiteY413" fmla="*/ 1274182 h 2551914"/>
                <a:gd name="connsiteX414" fmla="*/ 2551914 w 2551914"/>
                <a:gd name="connsiteY414" fmla="*/ 1275957 h 2551914"/>
                <a:gd name="connsiteX415" fmla="*/ 2551735 w 2551914"/>
                <a:gd name="connsiteY415" fmla="*/ 1277732 h 2551914"/>
                <a:gd name="connsiteX416" fmla="*/ 2283874 w 2551914"/>
                <a:gd name="connsiteY416" fmla="*/ 1289248 h 2551914"/>
                <a:gd name="connsiteX417" fmla="*/ 2285214 w 2551914"/>
                <a:gd name="connsiteY417" fmla="*/ 1275957 h 2551914"/>
                <a:gd name="connsiteX418" fmla="*/ 2280595 w 2551914"/>
                <a:gd name="connsiteY418" fmla="*/ 1230137 h 2551914"/>
                <a:gd name="connsiteX419" fmla="*/ 2547583 w 2551914"/>
                <a:gd name="connsiteY419" fmla="*/ 1232995 h 2551914"/>
                <a:gd name="connsiteX420" fmla="*/ 2547968 w 2551914"/>
                <a:gd name="connsiteY420" fmla="*/ 1236818 h 2551914"/>
                <a:gd name="connsiteX421" fmla="*/ 2283279 w 2551914"/>
                <a:gd name="connsiteY421" fmla="*/ 1256766 h 2551914"/>
                <a:gd name="connsiteX422" fmla="*/ 271413 w 2551914"/>
                <a:gd name="connsiteY422" fmla="*/ 1229210 h 2551914"/>
                <a:gd name="connsiteX423" fmla="*/ 268728 w 2551914"/>
                <a:gd name="connsiteY423" fmla="*/ 1255843 h 2551914"/>
                <a:gd name="connsiteX424" fmla="*/ 4064 w 2551914"/>
                <a:gd name="connsiteY424" fmla="*/ 1235650 h 2551914"/>
                <a:gd name="connsiteX425" fmla="*/ 4450 w 2551914"/>
                <a:gd name="connsiteY425" fmla="*/ 1231820 h 2551914"/>
                <a:gd name="connsiteX426" fmla="*/ 2543337 w 2551914"/>
                <a:gd name="connsiteY426" fmla="*/ 1190872 h 2551914"/>
                <a:gd name="connsiteX427" fmla="*/ 2543740 w 2551914"/>
                <a:gd name="connsiteY427" fmla="*/ 1194875 h 2551914"/>
                <a:gd name="connsiteX428" fmla="*/ 2279935 w 2551914"/>
                <a:gd name="connsiteY428" fmla="*/ 1223587 h 2551914"/>
                <a:gd name="connsiteX429" fmla="*/ 2277240 w 2551914"/>
                <a:gd name="connsiteY429" fmla="*/ 1196856 h 2551914"/>
                <a:gd name="connsiteX430" fmla="*/ 8578 w 2551914"/>
                <a:gd name="connsiteY430" fmla="*/ 1190869 h 2551914"/>
                <a:gd name="connsiteX431" fmla="*/ 274675 w 2551914"/>
                <a:gd name="connsiteY431" fmla="*/ 1196855 h 2551914"/>
                <a:gd name="connsiteX432" fmla="*/ 271980 w 2551914"/>
                <a:gd name="connsiteY432" fmla="*/ 1223585 h 2551914"/>
                <a:gd name="connsiteX433" fmla="*/ 8174 w 2551914"/>
                <a:gd name="connsiteY433" fmla="*/ 1194873 h 2551914"/>
                <a:gd name="connsiteX434" fmla="*/ 2536469 w 2551914"/>
                <a:gd name="connsiteY434" fmla="*/ 1150218 h 2551914"/>
                <a:gd name="connsiteX435" fmla="*/ 2537767 w 2551914"/>
                <a:gd name="connsiteY435" fmla="*/ 1154399 h 2551914"/>
                <a:gd name="connsiteX436" fmla="*/ 2276687 w 2551914"/>
                <a:gd name="connsiteY436" fmla="*/ 1191371 h 2551914"/>
                <a:gd name="connsiteX437" fmla="*/ 2276241 w 2551914"/>
                <a:gd name="connsiteY437" fmla="*/ 1186951 h 2551914"/>
                <a:gd name="connsiteX438" fmla="*/ 2269383 w 2551914"/>
                <a:gd name="connsiteY438" fmla="*/ 1164858 h 2551914"/>
                <a:gd name="connsiteX439" fmla="*/ 15800 w 2551914"/>
                <a:gd name="connsiteY439" fmla="*/ 1149075 h 2551914"/>
                <a:gd name="connsiteX440" fmla="*/ 282811 w 2551914"/>
                <a:gd name="connsiteY440" fmla="*/ 1163955 h 2551914"/>
                <a:gd name="connsiteX441" fmla="*/ 275673 w 2551914"/>
                <a:gd name="connsiteY441" fmla="*/ 1186951 h 2551914"/>
                <a:gd name="connsiteX442" fmla="*/ 275320 w 2551914"/>
                <a:gd name="connsiteY442" fmla="*/ 1190454 h 2551914"/>
                <a:gd name="connsiteX443" fmla="*/ 14497 w 2551914"/>
                <a:gd name="connsiteY443" fmla="*/ 1153274 h 2551914"/>
                <a:gd name="connsiteX444" fmla="*/ 2523725 w 2551914"/>
                <a:gd name="connsiteY444" fmla="*/ 1109165 h 2551914"/>
                <a:gd name="connsiteX445" fmla="*/ 2525220 w 2551914"/>
                <a:gd name="connsiteY445" fmla="*/ 1113979 h 2551914"/>
                <a:gd name="connsiteX446" fmla="*/ 2267633 w 2551914"/>
                <a:gd name="connsiteY446" fmla="*/ 1159220 h 2551914"/>
                <a:gd name="connsiteX447" fmla="*/ 2259331 w 2551914"/>
                <a:gd name="connsiteY447" fmla="*/ 1132474 h 2551914"/>
                <a:gd name="connsiteX448" fmla="*/ 28191 w 2551914"/>
                <a:gd name="connsiteY448" fmla="*/ 1109157 h 2551914"/>
                <a:gd name="connsiteX449" fmla="*/ 292585 w 2551914"/>
                <a:gd name="connsiteY449" fmla="*/ 1132469 h 2551914"/>
                <a:gd name="connsiteX450" fmla="*/ 284283 w 2551914"/>
                <a:gd name="connsiteY450" fmla="*/ 1159215 h 2551914"/>
                <a:gd name="connsiteX451" fmla="*/ 26697 w 2551914"/>
                <a:gd name="connsiteY451" fmla="*/ 1113972 h 2551914"/>
                <a:gd name="connsiteX452" fmla="*/ 2511489 w 2551914"/>
                <a:gd name="connsiteY452" fmla="*/ 1069745 h 2551914"/>
                <a:gd name="connsiteX453" fmla="*/ 2513138 w 2551914"/>
                <a:gd name="connsiteY453" fmla="*/ 1075056 h 2551914"/>
                <a:gd name="connsiteX454" fmla="*/ 2258064 w 2551914"/>
                <a:gd name="connsiteY454" fmla="*/ 1128392 h 2551914"/>
                <a:gd name="connsiteX455" fmla="*/ 2250508 w 2551914"/>
                <a:gd name="connsiteY455" fmla="*/ 1104050 h 2551914"/>
                <a:gd name="connsiteX456" fmla="*/ 2249090 w 2551914"/>
                <a:gd name="connsiteY456" fmla="*/ 1101439 h 2551914"/>
                <a:gd name="connsiteX457" fmla="*/ 40773 w 2551914"/>
                <a:gd name="connsiteY457" fmla="*/ 1068627 h 2551914"/>
                <a:gd name="connsiteX458" fmla="*/ 303290 w 2551914"/>
                <a:gd name="connsiteY458" fmla="*/ 1100581 h 2551914"/>
                <a:gd name="connsiteX459" fmla="*/ 301407 w 2551914"/>
                <a:gd name="connsiteY459" fmla="*/ 1104050 h 2551914"/>
                <a:gd name="connsiteX460" fmla="*/ 294123 w 2551914"/>
                <a:gd name="connsiteY460" fmla="*/ 1127516 h 2551914"/>
                <a:gd name="connsiteX461" fmla="*/ 39120 w 2551914"/>
                <a:gd name="connsiteY461" fmla="*/ 1073951 h 2551914"/>
                <a:gd name="connsiteX462" fmla="*/ 59093 w 2551914"/>
                <a:gd name="connsiteY462" fmla="*/ 1030591 h 2551914"/>
                <a:gd name="connsiteX463" fmla="*/ 319433 w 2551914"/>
                <a:gd name="connsiteY463" fmla="*/ 1070839 h 2551914"/>
                <a:gd name="connsiteX464" fmla="*/ 305071 w 2551914"/>
                <a:gd name="connsiteY464" fmla="*/ 1097300 h 2551914"/>
                <a:gd name="connsiteX465" fmla="*/ 55884 w 2551914"/>
                <a:gd name="connsiteY465" fmla="*/ 1036503 h 2551914"/>
                <a:gd name="connsiteX466" fmla="*/ 2492821 w 2551914"/>
                <a:gd name="connsiteY466" fmla="*/ 1030591 h 2551914"/>
                <a:gd name="connsiteX467" fmla="*/ 2496030 w 2551914"/>
                <a:gd name="connsiteY467" fmla="*/ 1036503 h 2551914"/>
                <a:gd name="connsiteX468" fmla="*/ 2246844 w 2551914"/>
                <a:gd name="connsiteY468" fmla="*/ 1097300 h 2551914"/>
                <a:gd name="connsiteX469" fmla="*/ 2232482 w 2551914"/>
                <a:gd name="connsiteY469" fmla="*/ 1070840 h 2551914"/>
                <a:gd name="connsiteX470" fmla="*/ 2472756 w 2551914"/>
                <a:gd name="connsiteY470" fmla="*/ 993625 h 2551914"/>
                <a:gd name="connsiteX471" fmla="*/ 2476432 w 2551914"/>
                <a:gd name="connsiteY471" fmla="*/ 1000396 h 2551914"/>
                <a:gd name="connsiteX472" fmla="*/ 2231296 w 2551914"/>
                <a:gd name="connsiteY472" fmla="*/ 1068655 h 2551914"/>
                <a:gd name="connsiteX473" fmla="*/ 2216676 w 2551914"/>
                <a:gd name="connsiteY473" fmla="*/ 1041721 h 2551914"/>
                <a:gd name="connsiteX474" fmla="*/ 79726 w 2551914"/>
                <a:gd name="connsiteY474" fmla="*/ 992578 h 2551914"/>
                <a:gd name="connsiteX475" fmla="*/ 335686 w 2551914"/>
                <a:gd name="connsiteY475" fmla="*/ 1040896 h 2551914"/>
                <a:gd name="connsiteX476" fmla="*/ 321059 w 2551914"/>
                <a:gd name="connsiteY476" fmla="*/ 1067845 h 2551914"/>
                <a:gd name="connsiteX477" fmla="*/ 76038 w 2551914"/>
                <a:gd name="connsiteY477" fmla="*/ 999373 h 2551914"/>
                <a:gd name="connsiteX478" fmla="*/ 101168 w 2551914"/>
                <a:gd name="connsiteY478" fmla="*/ 956736 h 2551914"/>
                <a:gd name="connsiteX479" fmla="*/ 355167 w 2551914"/>
                <a:gd name="connsiteY479" fmla="*/ 1013225 h 2551914"/>
                <a:gd name="connsiteX480" fmla="*/ 342126 w 2551914"/>
                <a:gd name="connsiteY480" fmla="*/ 1029031 h 2551914"/>
                <a:gd name="connsiteX481" fmla="*/ 336341 w 2551914"/>
                <a:gd name="connsiteY481" fmla="*/ 1039689 h 2551914"/>
                <a:gd name="connsiteX482" fmla="*/ 95308 w 2551914"/>
                <a:gd name="connsiteY482" fmla="*/ 963870 h 2551914"/>
                <a:gd name="connsiteX483" fmla="*/ 95357 w 2551914"/>
                <a:gd name="connsiteY483" fmla="*/ 963780 h 2551914"/>
                <a:gd name="connsiteX484" fmla="*/ 2335611 w 2551914"/>
                <a:gd name="connsiteY484" fmla="*/ 704665 h 2551914"/>
                <a:gd name="connsiteX485" fmla="*/ 2336635 w 2551914"/>
                <a:gd name="connsiteY485" fmla="*/ 715356 h 2551914"/>
                <a:gd name="connsiteX486" fmla="*/ 2128003 w 2551914"/>
                <a:gd name="connsiteY486" fmla="*/ 838546 h 2551914"/>
                <a:gd name="connsiteX487" fmla="*/ 2339506 w 2551914"/>
                <a:gd name="connsiteY487" fmla="*/ 745312 h 2551914"/>
                <a:gd name="connsiteX488" fmla="*/ 2340653 w 2551914"/>
                <a:gd name="connsiteY488" fmla="*/ 757270 h 2551914"/>
                <a:gd name="connsiteX489" fmla="*/ 2135192 w 2551914"/>
                <a:gd name="connsiteY489" fmla="*/ 869810 h 2551914"/>
                <a:gd name="connsiteX490" fmla="*/ 2339907 w 2551914"/>
                <a:gd name="connsiteY490" fmla="*/ 787569 h 2551914"/>
                <a:gd name="connsiteX491" fmla="*/ 2338488 w 2551914"/>
                <a:gd name="connsiteY491" fmla="*/ 802376 h 2551914"/>
                <a:gd name="connsiteX492" fmla="*/ 2154781 w 2551914"/>
                <a:gd name="connsiteY492" fmla="*/ 895214 h 2551914"/>
                <a:gd name="connsiteX493" fmla="*/ 2335922 w 2551914"/>
                <a:gd name="connsiteY493" fmla="*/ 829148 h 2551914"/>
                <a:gd name="connsiteX494" fmla="*/ 2335148 w 2551914"/>
                <a:gd name="connsiteY494" fmla="*/ 837226 h 2551914"/>
                <a:gd name="connsiteX495" fmla="*/ 2341414 w 2551914"/>
                <a:gd name="connsiteY495" fmla="*/ 842396 h 2551914"/>
                <a:gd name="connsiteX496" fmla="*/ 2159950 w 2551914"/>
                <a:gd name="connsiteY496" fmla="*/ 926865 h 2551914"/>
                <a:gd name="connsiteX497" fmla="*/ 2363126 w 2551914"/>
                <a:gd name="connsiteY497" fmla="*/ 860310 h 2551914"/>
                <a:gd name="connsiteX498" fmla="*/ 2374558 w 2551914"/>
                <a:gd name="connsiteY498" fmla="*/ 869743 h 2551914"/>
                <a:gd name="connsiteX499" fmla="*/ 2177808 w 2551914"/>
                <a:gd name="connsiteY499" fmla="*/ 953503 h 2551914"/>
                <a:gd name="connsiteX500" fmla="*/ 2395577 w 2551914"/>
                <a:gd name="connsiteY500" fmla="*/ 889871 h 2551914"/>
                <a:gd name="connsiteX501" fmla="*/ 2403222 w 2551914"/>
                <a:gd name="connsiteY501" fmla="*/ 899137 h 2551914"/>
                <a:gd name="connsiteX502" fmla="*/ 2180889 w 2551914"/>
                <a:gd name="connsiteY502" fmla="*/ 985425 h 2551914"/>
                <a:gd name="connsiteX503" fmla="*/ 2423143 w 2551914"/>
                <a:gd name="connsiteY503" fmla="*/ 923281 h 2551914"/>
                <a:gd name="connsiteX504" fmla="*/ 2429954 w 2551914"/>
                <a:gd name="connsiteY504" fmla="*/ 931536 h 2551914"/>
                <a:gd name="connsiteX505" fmla="*/ 2196958 w 2551914"/>
                <a:gd name="connsiteY505" fmla="*/ 1013179 h 2551914"/>
                <a:gd name="connsiteX506" fmla="*/ 2450746 w 2551914"/>
                <a:gd name="connsiteY506" fmla="*/ 956737 h 2551914"/>
                <a:gd name="connsiteX507" fmla="*/ 2456557 w 2551914"/>
                <a:gd name="connsiteY507" fmla="*/ 963780 h 2551914"/>
                <a:gd name="connsiteX508" fmla="*/ 2456606 w 2551914"/>
                <a:gd name="connsiteY508" fmla="*/ 963870 h 2551914"/>
                <a:gd name="connsiteX509" fmla="*/ 2215574 w 2551914"/>
                <a:gd name="connsiteY509" fmla="*/ 1039690 h 2551914"/>
                <a:gd name="connsiteX510" fmla="*/ 2209789 w 2551914"/>
                <a:gd name="connsiteY510" fmla="*/ 1029031 h 2551914"/>
                <a:gd name="connsiteX511" fmla="*/ 2155860 w 2551914"/>
                <a:gd name="connsiteY511" fmla="*/ 963668 h 2551914"/>
                <a:gd name="connsiteX512" fmla="*/ 2113756 w 2551914"/>
                <a:gd name="connsiteY512" fmla="*/ 928930 h 2551914"/>
                <a:gd name="connsiteX513" fmla="*/ 2118964 w 2551914"/>
                <a:gd name="connsiteY513" fmla="*/ 874594 h 2551914"/>
                <a:gd name="connsiteX514" fmla="*/ 2112920 w 2551914"/>
                <a:gd name="connsiteY514" fmla="*/ 811539 h 2551914"/>
                <a:gd name="connsiteX515" fmla="*/ 220434 w 2551914"/>
                <a:gd name="connsiteY515" fmla="*/ 661792 h 2551914"/>
                <a:gd name="connsiteX516" fmla="*/ 444482 w 2551914"/>
                <a:gd name="connsiteY516" fmla="*/ 778614 h 2551914"/>
                <a:gd name="connsiteX517" fmla="*/ 441036 w 2551914"/>
                <a:gd name="connsiteY517" fmla="*/ 790243 h 2551914"/>
                <a:gd name="connsiteX518" fmla="*/ 432951 w 2551914"/>
                <a:gd name="connsiteY518" fmla="*/ 874594 h 2551914"/>
                <a:gd name="connsiteX519" fmla="*/ 438158 w 2551914"/>
                <a:gd name="connsiteY519" fmla="*/ 928930 h 2551914"/>
                <a:gd name="connsiteX520" fmla="*/ 396054 w 2551914"/>
                <a:gd name="connsiteY520" fmla="*/ 963668 h 2551914"/>
                <a:gd name="connsiteX521" fmla="*/ 355743 w 2551914"/>
                <a:gd name="connsiteY521" fmla="*/ 1012526 h 2551914"/>
                <a:gd name="connsiteX522" fmla="*/ 122707 w 2551914"/>
                <a:gd name="connsiteY522" fmla="*/ 930631 h 2551914"/>
                <a:gd name="connsiteX523" fmla="*/ 129542 w 2551914"/>
                <a:gd name="connsiteY523" fmla="*/ 922347 h 2551914"/>
                <a:gd name="connsiteX524" fmla="*/ 364173 w 2551914"/>
                <a:gd name="connsiteY524" fmla="*/ 982764 h 2551914"/>
                <a:gd name="connsiteX525" fmla="*/ 148693 w 2551914"/>
                <a:gd name="connsiteY525" fmla="*/ 899135 h 2551914"/>
                <a:gd name="connsiteX526" fmla="*/ 156338 w 2551914"/>
                <a:gd name="connsiteY526" fmla="*/ 889869 h 2551914"/>
                <a:gd name="connsiteX527" fmla="*/ 381181 w 2551914"/>
                <a:gd name="connsiteY527" fmla="*/ 955569 h 2551914"/>
                <a:gd name="connsiteX528" fmla="*/ 178288 w 2551914"/>
                <a:gd name="connsiteY528" fmla="*/ 868974 h 2551914"/>
                <a:gd name="connsiteX529" fmla="*/ 189762 w 2551914"/>
                <a:gd name="connsiteY529" fmla="*/ 859507 h 2551914"/>
                <a:gd name="connsiteX530" fmla="*/ 385263 w 2551914"/>
                <a:gd name="connsiteY530" fmla="*/ 923745 h 2551914"/>
                <a:gd name="connsiteX531" fmla="*/ 210501 w 2551914"/>
                <a:gd name="connsiteY531" fmla="*/ 842396 h 2551914"/>
                <a:gd name="connsiteX532" fmla="*/ 216767 w 2551914"/>
                <a:gd name="connsiteY532" fmla="*/ 837226 h 2551914"/>
                <a:gd name="connsiteX533" fmla="*/ 215993 w 2551914"/>
                <a:gd name="connsiteY533" fmla="*/ 829148 h 2551914"/>
                <a:gd name="connsiteX534" fmla="*/ 404084 w 2551914"/>
                <a:gd name="connsiteY534" fmla="*/ 897749 h 2551914"/>
                <a:gd name="connsiteX535" fmla="*/ 213307 w 2551914"/>
                <a:gd name="connsiteY535" fmla="*/ 801118 h 2551914"/>
                <a:gd name="connsiteX536" fmla="*/ 211893 w 2551914"/>
                <a:gd name="connsiteY536" fmla="*/ 786363 h 2551914"/>
                <a:gd name="connsiteX537" fmla="*/ 410228 w 2551914"/>
                <a:gd name="connsiteY537" fmla="*/ 866254 h 2551914"/>
                <a:gd name="connsiteX538" fmla="*/ 211263 w 2551914"/>
                <a:gd name="connsiteY538" fmla="*/ 757273 h 2551914"/>
                <a:gd name="connsiteX539" fmla="*/ 212410 w 2551914"/>
                <a:gd name="connsiteY539" fmla="*/ 745315 h 2551914"/>
                <a:gd name="connsiteX540" fmla="*/ 430692 w 2551914"/>
                <a:gd name="connsiteY540" fmla="*/ 841537 h 2551914"/>
                <a:gd name="connsiteX541" fmla="*/ 215397 w 2551914"/>
                <a:gd name="connsiteY541" fmla="*/ 714145 h 2551914"/>
                <a:gd name="connsiteX542" fmla="*/ 216418 w 2551914"/>
                <a:gd name="connsiteY542" fmla="*/ 703493 h 2551914"/>
                <a:gd name="connsiteX543" fmla="*/ 438852 w 2551914"/>
                <a:gd name="connsiteY543" fmla="*/ 810495 h 2551914"/>
                <a:gd name="connsiteX544" fmla="*/ 219534 w 2551914"/>
                <a:gd name="connsiteY544" fmla="*/ 670981 h 2551914"/>
                <a:gd name="connsiteX545" fmla="*/ 220405 w 2551914"/>
                <a:gd name="connsiteY545" fmla="*/ 661890 h 2551914"/>
                <a:gd name="connsiteX546" fmla="*/ 2331481 w 2551914"/>
                <a:gd name="connsiteY546" fmla="*/ 661791 h 2551914"/>
                <a:gd name="connsiteX547" fmla="*/ 2331511 w 2551914"/>
                <a:gd name="connsiteY547" fmla="*/ 661890 h 2551914"/>
                <a:gd name="connsiteX548" fmla="*/ 2332382 w 2551914"/>
                <a:gd name="connsiteY548" fmla="*/ 670978 h 2551914"/>
                <a:gd name="connsiteX549" fmla="*/ 2112834 w 2551914"/>
                <a:gd name="connsiteY549" fmla="*/ 810639 h 2551914"/>
                <a:gd name="connsiteX550" fmla="*/ 2110879 w 2551914"/>
                <a:gd name="connsiteY550" fmla="*/ 790243 h 2551914"/>
                <a:gd name="connsiteX551" fmla="*/ 2107433 w 2551914"/>
                <a:gd name="connsiteY551" fmla="*/ 778614 h 2551914"/>
                <a:gd name="connsiteX552" fmla="*/ 2320000 w 2551914"/>
                <a:gd name="connsiteY552" fmla="*/ 623052 h 2551914"/>
                <a:gd name="connsiteX553" fmla="*/ 2322197 w 2551914"/>
                <a:gd name="connsiteY553" fmla="*/ 630464 h 2551914"/>
                <a:gd name="connsiteX554" fmla="*/ 2107041 w 2551914"/>
                <a:gd name="connsiteY554" fmla="*/ 777292 h 2551914"/>
                <a:gd name="connsiteX555" fmla="*/ 2098328 w 2551914"/>
                <a:gd name="connsiteY555" fmla="*/ 747893 h 2551914"/>
                <a:gd name="connsiteX556" fmla="*/ 232243 w 2551914"/>
                <a:gd name="connsiteY556" fmla="*/ 621947 h 2551914"/>
                <a:gd name="connsiteX557" fmla="*/ 453846 w 2551914"/>
                <a:gd name="connsiteY557" fmla="*/ 747017 h 2551914"/>
                <a:gd name="connsiteX558" fmla="*/ 445138 w 2551914"/>
                <a:gd name="connsiteY558" fmla="*/ 776401 h 2551914"/>
                <a:gd name="connsiteX559" fmla="*/ 230053 w 2551914"/>
                <a:gd name="connsiteY559" fmla="*/ 629335 h 2551914"/>
                <a:gd name="connsiteX560" fmla="*/ 243916 w 2551914"/>
                <a:gd name="connsiteY560" fmla="*/ 582558 h 2551914"/>
                <a:gd name="connsiteX561" fmla="*/ 463107 w 2551914"/>
                <a:gd name="connsiteY561" fmla="*/ 715768 h 2551914"/>
                <a:gd name="connsiteX562" fmla="*/ 454552 w 2551914"/>
                <a:gd name="connsiteY562" fmla="*/ 744635 h 2551914"/>
                <a:gd name="connsiteX563" fmla="*/ 242005 w 2551914"/>
                <a:gd name="connsiteY563" fmla="*/ 589008 h 2551914"/>
                <a:gd name="connsiteX564" fmla="*/ 2307999 w 2551914"/>
                <a:gd name="connsiteY564" fmla="*/ 582558 h 2551914"/>
                <a:gd name="connsiteX565" fmla="*/ 2309911 w 2551914"/>
                <a:gd name="connsiteY565" fmla="*/ 589007 h 2551914"/>
                <a:gd name="connsiteX566" fmla="*/ 2097363 w 2551914"/>
                <a:gd name="connsiteY566" fmla="*/ 744634 h 2551914"/>
                <a:gd name="connsiteX567" fmla="*/ 2088808 w 2551914"/>
                <a:gd name="connsiteY567" fmla="*/ 715768 h 2551914"/>
                <a:gd name="connsiteX568" fmla="*/ 2293371 w 2551914"/>
                <a:gd name="connsiteY568" fmla="*/ 544218 h 2551914"/>
                <a:gd name="connsiteX569" fmla="*/ 2295967 w 2551914"/>
                <a:gd name="connsiteY569" fmla="*/ 549151 h 2551914"/>
                <a:gd name="connsiteX570" fmla="*/ 2087746 w 2551914"/>
                <a:gd name="connsiteY570" fmla="*/ 712184 h 2551914"/>
                <a:gd name="connsiteX571" fmla="*/ 2086625 w 2551914"/>
                <a:gd name="connsiteY571" fmla="*/ 708403 h 2551914"/>
                <a:gd name="connsiteX572" fmla="*/ 2075182 w 2551914"/>
                <a:gd name="connsiteY572" fmla="*/ 686657 h 2551914"/>
                <a:gd name="connsiteX573" fmla="*/ 259081 w 2551914"/>
                <a:gd name="connsiteY573" fmla="*/ 543198 h 2551914"/>
                <a:gd name="connsiteX574" fmla="*/ 477159 w 2551914"/>
                <a:gd name="connsiteY574" fmla="*/ 685848 h 2551914"/>
                <a:gd name="connsiteX575" fmla="*/ 465290 w 2551914"/>
                <a:gd name="connsiteY575" fmla="*/ 708403 h 2551914"/>
                <a:gd name="connsiteX576" fmla="*/ 464446 w 2551914"/>
                <a:gd name="connsiteY576" fmla="*/ 711252 h 2551914"/>
                <a:gd name="connsiteX577" fmla="*/ 256491 w 2551914"/>
                <a:gd name="connsiteY577" fmla="*/ 548119 h 2551914"/>
                <a:gd name="connsiteX578" fmla="*/ 278057 w 2551914"/>
                <a:gd name="connsiteY578" fmla="*/ 507138 h 2551914"/>
                <a:gd name="connsiteX579" fmla="*/ 492188 w 2551914"/>
                <a:gd name="connsiteY579" fmla="*/ 657287 h 2551914"/>
                <a:gd name="connsiteX580" fmla="*/ 479147 w 2551914"/>
                <a:gd name="connsiteY580" fmla="*/ 682070 h 2551914"/>
                <a:gd name="connsiteX581" fmla="*/ 275709 w 2551914"/>
                <a:gd name="connsiteY581" fmla="*/ 511599 h 2551914"/>
                <a:gd name="connsiteX582" fmla="*/ 2273854 w 2551914"/>
                <a:gd name="connsiteY582" fmla="*/ 507130 h 2551914"/>
                <a:gd name="connsiteX583" fmla="*/ 2276201 w 2551914"/>
                <a:gd name="connsiteY583" fmla="*/ 511591 h 2551914"/>
                <a:gd name="connsiteX584" fmla="*/ 2072765 w 2551914"/>
                <a:gd name="connsiteY584" fmla="*/ 682064 h 2551914"/>
                <a:gd name="connsiteX585" fmla="*/ 2059723 w 2551914"/>
                <a:gd name="connsiteY585" fmla="*/ 657282 h 2551914"/>
                <a:gd name="connsiteX586" fmla="*/ 2254693 w 2551914"/>
                <a:gd name="connsiteY586" fmla="*/ 470719 h 2551914"/>
                <a:gd name="connsiteX587" fmla="*/ 2256741 w 2551914"/>
                <a:gd name="connsiteY587" fmla="*/ 474611 h 2551914"/>
                <a:gd name="connsiteX588" fmla="*/ 2057415 w 2551914"/>
                <a:gd name="connsiteY588" fmla="*/ 652895 h 2551914"/>
                <a:gd name="connsiteX589" fmla="*/ 2046202 w 2551914"/>
                <a:gd name="connsiteY589" fmla="*/ 631587 h 2551914"/>
                <a:gd name="connsiteX590" fmla="*/ 2043973 w 2551914"/>
                <a:gd name="connsiteY590" fmla="*/ 628858 h 2551914"/>
                <a:gd name="connsiteX591" fmla="*/ 297770 w 2551914"/>
                <a:gd name="connsiteY591" fmla="*/ 469676 h 2551914"/>
                <a:gd name="connsiteX592" fmla="*/ 508524 w 2551914"/>
                <a:gd name="connsiteY592" fmla="*/ 628145 h 2551914"/>
                <a:gd name="connsiteX593" fmla="*/ 505713 w 2551914"/>
                <a:gd name="connsiteY593" fmla="*/ 631587 h 2551914"/>
                <a:gd name="connsiteX594" fmla="*/ 494941 w 2551914"/>
                <a:gd name="connsiteY594" fmla="*/ 652058 h 2551914"/>
                <a:gd name="connsiteX595" fmla="*/ 295732 w 2551914"/>
                <a:gd name="connsiteY595" fmla="*/ 473550 h 2551914"/>
                <a:gd name="connsiteX596" fmla="*/ 322165 w 2551914"/>
                <a:gd name="connsiteY596" fmla="*/ 436836 h 2551914"/>
                <a:gd name="connsiteX597" fmla="*/ 529005 w 2551914"/>
                <a:gd name="connsiteY597" fmla="*/ 603071 h 2551914"/>
                <a:gd name="connsiteX598" fmla="*/ 512010 w 2551914"/>
                <a:gd name="connsiteY598" fmla="*/ 623877 h 2551914"/>
                <a:gd name="connsiteX599" fmla="*/ 319619 w 2551914"/>
                <a:gd name="connsiteY599" fmla="*/ 439952 h 2551914"/>
                <a:gd name="connsiteX600" fmla="*/ 2229748 w 2551914"/>
                <a:gd name="connsiteY600" fmla="*/ 436833 h 2551914"/>
                <a:gd name="connsiteX601" fmla="*/ 2232293 w 2551914"/>
                <a:gd name="connsiteY601" fmla="*/ 439949 h 2551914"/>
                <a:gd name="connsiteX602" fmla="*/ 2039903 w 2551914"/>
                <a:gd name="connsiteY602" fmla="*/ 623876 h 2551914"/>
                <a:gd name="connsiteX603" fmla="*/ 2022907 w 2551914"/>
                <a:gd name="connsiteY603" fmla="*/ 603070 h 2551914"/>
                <a:gd name="connsiteX604" fmla="*/ 2203820 w 2551914"/>
                <a:gd name="connsiteY604" fmla="*/ 405092 h 2551914"/>
                <a:gd name="connsiteX605" fmla="*/ 2206256 w 2551914"/>
                <a:gd name="connsiteY605" fmla="*/ 408074 h 2551914"/>
                <a:gd name="connsiteX606" fmla="*/ 2019330 w 2551914"/>
                <a:gd name="connsiteY606" fmla="*/ 598691 h 2551914"/>
                <a:gd name="connsiteX607" fmla="*/ 2002397 w 2551914"/>
                <a:gd name="connsiteY607" fmla="*/ 577961 h 2551914"/>
                <a:gd name="connsiteX608" fmla="*/ 348828 w 2551914"/>
                <a:gd name="connsiteY608" fmla="*/ 404193 h 2551914"/>
                <a:gd name="connsiteX609" fmla="*/ 550099 w 2551914"/>
                <a:gd name="connsiteY609" fmla="*/ 577248 h 2551914"/>
                <a:gd name="connsiteX610" fmla="*/ 533167 w 2551914"/>
                <a:gd name="connsiteY610" fmla="*/ 597977 h 2551914"/>
                <a:gd name="connsiteX611" fmla="*/ 346397 w 2551914"/>
                <a:gd name="connsiteY611" fmla="*/ 407170 h 2551914"/>
                <a:gd name="connsiteX612" fmla="*/ 2176813 w 2551914"/>
                <a:gd name="connsiteY612" fmla="*/ 372592 h 2551914"/>
                <a:gd name="connsiteX613" fmla="*/ 2178194 w 2551914"/>
                <a:gd name="connsiteY613" fmla="*/ 373720 h 2551914"/>
                <a:gd name="connsiteX614" fmla="*/ 2179323 w 2551914"/>
                <a:gd name="connsiteY614" fmla="*/ 375102 h 2551914"/>
                <a:gd name="connsiteX615" fmla="*/ 1998059 w 2551914"/>
                <a:gd name="connsiteY615" fmla="*/ 572650 h 2551914"/>
                <a:gd name="connsiteX616" fmla="*/ 1989609 w 2551914"/>
                <a:gd name="connsiteY616" fmla="*/ 562305 h 2551914"/>
                <a:gd name="connsiteX617" fmla="*/ 1979264 w 2551914"/>
                <a:gd name="connsiteY617" fmla="*/ 553855 h 2551914"/>
                <a:gd name="connsiteX618" fmla="*/ 375102 w 2551914"/>
                <a:gd name="connsiteY618" fmla="*/ 372591 h 2551914"/>
                <a:gd name="connsiteX619" fmla="*/ 572651 w 2551914"/>
                <a:gd name="connsiteY619" fmla="*/ 553855 h 2551914"/>
                <a:gd name="connsiteX620" fmla="*/ 562305 w 2551914"/>
                <a:gd name="connsiteY620" fmla="*/ 562305 h 2551914"/>
                <a:gd name="connsiteX621" fmla="*/ 553855 w 2551914"/>
                <a:gd name="connsiteY621" fmla="*/ 572650 h 2551914"/>
                <a:gd name="connsiteX622" fmla="*/ 372592 w 2551914"/>
                <a:gd name="connsiteY622" fmla="*/ 375102 h 2551914"/>
                <a:gd name="connsiteX623" fmla="*/ 373720 w 2551914"/>
                <a:gd name="connsiteY623" fmla="*/ 373720 h 2551914"/>
                <a:gd name="connsiteX624" fmla="*/ 2144745 w 2551914"/>
                <a:gd name="connsiteY624" fmla="*/ 346398 h 2551914"/>
                <a:gd name="connsiteX625" fmla="*/ 2147721 w 2551914"/>
                <a:gd name="connsiteY625" fmla="*/ 348828 h 2551914"/>
                <a:gd name="connsiteX626" fmla="*/ 1974666 w 2551914"/>
                <a:gd name="connsiteY626" fmla="*/ 550099 h 2551914"/>
                <a:gd name="connsiteX627" fmla="*/ 1953938 w 2551914"/>
                <a:gd name="connsiteY627" fmla="*/ 533167 h 2551914"/>
                <a:gd name="connsiteX628" fmla="*/ 408075 w 2551914"/>
                <a:gd name="connsiteY628" fmla="*/ 345658 h 2551914"/>
                <a:gd name="connsiteX629" fmla="*/ 598691 w 2551914"/>
                <a:gd name="connsiteY629" fmla="*/ 532583 h 2551914"/>
                <a:gd name="connsiteX630" fmla="*/ 577961 w 2551914"/>
                <a:gd name="connsiteY630" fmla="*/ 549516 h 2551914"/>
                <a:gd name="connsiteX631" fmla="*/ 405093 w 2551914"/>
                <a:gd name="connsiteY631" fmla="*/ 348093 h 2551914"/>
                <a:gd name="connsiteX632" fmla="*/ 439950 w 2551914"/>
                <a:gd name="connsiteY632" fmla="*/ 319620 h 2551914"/>
                <a:gd name="connsiteX633" fmla="*/ 623876 w 2551914"/>
                <a:gd name="connsiteY633" fmla="*/ 512011 h 2551914"/>
                <a:gd name="connsiteX634" fmla="*/ 603071 w 2551914"/>
                <a:gd name="connsiteY634" fmla="*/ 529006 h 2551914"/>
                <a:gd name="connsiteX635" fmla="*/ 436834 w 2551914"/>
                <a:gd name="connsiteY635" fmla="*/ 322165 h 2551914"/>
                <a:gd name="connsiteX636" fmla="*/ 2111962 w 2551914"/>
                <a:gd name="connsiteY636" fmla="*/ 319618 h 2551914"/>
                <a:gd name="connsiteX637" fmla="*/ 2115078 w 2551914"/>
                <a:gd name="connsiteY637" fmla="*/ 322164 h 2551914"/>
                <a:gd name="connsiteX638" fmla="*/ 1948843 w 2551914"/>
                <a:gd name="connsiteY638" fmla="*/ 529006 h 2551914"/>
                <a:gd name="connsiteX639" fmla="*/ 1928036 w 2551914"/>
                <a:gd name="connsiteY639" fmla="*/ 512010 h 2551914"/>
                <a:gd name="connsiteX640" fmla="*/ 2078364 w 2551914"/>
                <a:gd name="connsiteY640" fmla="*/ 295732 h 2551914"/>
                <a:gd name="connsiteX641" fmla="*/ 2082238 w 2551914"/>
                <a:gd name="connsiteY641" fmla="*/ 297770 h 2551914"/>
                <a:gd name="connsiteX642" fmla="*/ 1923769 w 2551914"/>
                <a:gd name="connsiteY642" fmla="*/ 508524 h 2551914"/>
                <a:gd name="connsiteX643" fmla="*/ 1920327 w 2551914"/>
                <a:gd name="connsiteY643" fmla="*/ 505713 h 2551914"/>
                <a:gd name="connsiteX644" fmla="*/ 1899858 w 2551914"/>
                <a:gd name="connsiteY644" fmla="*/ 494941 h 2551914"/>
                <a:gd name="connsiteX645" fmla="*/ 474611 w 2551914"/>
                <a:gd name="connsiteY645" fmla="*/ 295173 h 2551914"/>
                <a:gd name="connsiteX646" fmla="*/ 652894 w 2551914"/>
                <a:gd name="connsiteY646" fmla="*/ 494500 h 2551914"/>
                <a:gd name="connsiteX647" fmla="*/ 631587 w 2551914"/>
                <a:gd name="connsiteY647" fmla="*/ 505713 h 2551914"/>
                <a:gd name="connsiteX648" fmla="*/ 628858 w 2551914"/>
                <a:gd name="connsiteY648" fmla="*/ 507942 h 2551914"/>
                <a:gd name="connsiteX649" fmla="*/ 470719 w 2551914"/>
                <a:gd name="connsiteY649" fmla="*/ 297221 h 2551914"/>
                <a:gd name="connsiteX650" fmla="*/ 511591 w 2551914"/>
                <a:gd name="connsiteY650" fmla="*/ 275713 h 2551914"/>
                <a:gd name="connsiteX651" fmla="*/ 682065 w 2551914"/>
                <a:gd name="connsiteY651" fmla="*/ 479150 h 2551914"/>
                <a:gd name="connsiteX652" fmla="*/ 657282 w 2551914"/>
                <a:gd name="connsiteY652" fmla="*/ 492191 h 2551914"/>
                <a:gd name="connsiteX653" fmla="*/ 507131 w 2551914"/>
                <a:gd name="connsiteY653" fmla="*/ 278060 h 2551914"/>
                <a:gd name="connsiteX654" fmla="*/ 2040315 w 2551914"/>
                <a:gd name="connsiteY654" fmla="*/ 275709 h 2551914"/>
                <a:gd name="connsiteX655" fmla="*/ 2044776 w 2551914"/>
                <a:gd name="connsiteY655" fmla="*/ 278056 h 2551914"/>
                <a:gd name="connsiteX656" fmla="*/ 1894627 w 2551914"/>
                <a:gd name="connsiteY656" fmla="*/ 492188 h 2551914"/>
                <a:gd name="connsiteX657" fmla="*/ 1869844 w 2551914"/>
                <a:gd name="connsiteY657" fmla="*/ 479147 h 2551914"/>
                <a:gd name="connsiteX658" fmla="*/ 2003795 w 2551914"/>
                <a:gd name="connsiteY658" fmla="*/ 256491 h 2551914"/>
                <a:gd name="connsiteX659" fmla="*/ 2008717 w 2551914"/>
                <a:gd name="connsiteY659" fmla="*/ 259081 h 2551914"/>
                <a:gd name="connsiteX660" fmla="*/ 1866067 w 2551914"/>
                <a:gd name="connsiteY660" fmla="*/ 477159 h 2551914"/>
                <a:gd name="connsiteX661" fmla="*/ 1843511 w 2551914"/>
                <a:gd name="connsiteY661" fmla="*/ 465290 h 2551914"/>
                <a:gd name="connsiteX662" fmla="*/ 1840662 w 2551914"/>
                <a:gd name="connsiteY662" fmla="*/ 464445 h 2551914"/>
                <a:gd name="connsiteX663" fmla="*/ 549151 w 2551914"/>
                <a:gd name="connsiteY663" fmla="*/ 255948 h 2551914"/>
                <a:gd name="connsiteX664" fmla="*/ 712186 w 2551914"/>
                <a:gd name="connsiteY664" fmla="*/ 464169 h 2551914"/>
                <a:gd name="connsiteX665" fmla="*/ 708403 w 2551914"/>
                <a:gd name="connsiteY665" fmla="*/ 465290 h 2551914"/>
                <a:gd name="connsiteX666" fmla="*/ 686657 w 2551914"/>
                <a:gd name="connsiteY666" fmla="*/ 476733 h 2551914"/>
                <a:gd name="connsiteX667" fmla="*/ 544218 w 2551914"/>
                <a:gd name="connsiteY667" fmla="*/ 258544 h 2551914"/>
                <a:gd name="connsiteX668" fmla="*/ 589008 w 2551914"/>
                <a:gd name="connsiteY668" fmla="*/ 242004 h 2551914"/>
                <a:gd name="connsiteX669" fmla="*/ 744634 w 2551914"/>
                <a:gd name="connsiteY669" fmla="*/ 454552 h 2551914"/>
                <a:gd name="connsiteX670" fmla="*/ 715769 w 2551914"/>
                <a:gd name="connsiteY670" fmla="*/ 463107 h 2551914"/>
                <a:gd name="connsiteX671" fmla="*/ 582559 w 2551914"/>
                <a:gd name="connsiteY671" fmla="*/ 243915 h 2551914"/>
                <a:gd name="connsiteX672" fmla="*/ 1962907 w 2551914"/>
                <a:gd name="connsiteY672" fmla="*/ 242004 h 2551914"/>
                <a:gd name="connsiteX673" fmla="*/ 1969356 w 2551914"/>
                <a:gd name="connsiteY673" fmla="*/ 243915 h 2551914"/>
                <a:gd name="connsiteX674" fmla="*/ 1836146 w 2551914"/>
                <a:gd name="connsiteY674" fmla="*/ 463107 h 2551914"/>
                <a:gd name="connsiteX675" fmla="*/ 1807280 w 2551914"/>
                <a:gd name="connsiteY675" fmla="*/ 454552 h 2551914"/>
                <a:gd name="connsiteX676" fmla="*/ 1922579 w 2551914"/>
                <a:gd name="connsiteY676" fmla="*/ 230052 h 2551914"/>
                <a:gd name="connsiteX677" fmla="*/ 1929967 w 2551914"/>
                <a:gd name="connsiteY677" fmla="*/ 232242 h 2551914"/>
                <a:gd name="connsiteX678" fmla="*/ 1804897 w 2551914"/>
                <a:gd name="connsiteY678" fmla="*/ 453846 h 2551914"/>
                <a:gd name="connsiteX679" fmla="*/ 1775513 w 2551914"/>
                <a:gd name="connsiteY679" fmla="*/ 445138 h 2551914"/>
                <a:gd name="connsiteX680" fmla="*/ 630465 w 2551914"/>
                <a:gd name="connsiteY680" fmla="*/ 229718 h 2551914"/>
                <a:gd name="connsiteX681" fmla="*/ 777292 w 2551914"/>
                <a:gd name="connsiteY681" fmla="*/ 444874 h 2551914"/>
                <a:gd name="connsiteX682" fmla="*/ 747893 w 2551914"/>
                <a:gd name="connsiteY682" fmla="*/ 453586 h 2551914"/>
                <a:gd name="connsiteX683" fmla="*/ 623053 w 2551914"/>
                <a:gd name="connsiteY683" fmla="*/ 231914 h 2551914"/>
                <a:gd name="connsiteX684" fmla="*/ 670980 w 2551914"/>
                <a:gd name="connsiteY684" fmla="*/ 219533 h 2551914"/>
                <a:gd name="connsiteX685" fmla="*/ 810640 w 2551914"/>
                <a:gd name="connsiteY685" fmla="*/ 439081 h 2551914"/>
                <a:gd name="connsiteX686" fmla="*/ 790243 w 2551914"/>
                <a:gd name="connsiteY686" fmla="*/ 441036 h 2551914"/>
                <a:gd name="connsiteX687" fmla="*/ 778614 w 2551914"/>
                <a:gd name="connsiteY687" fmla="*/ 444482 h 2551914"/>
                <a:gd name="connsiteX688" fmla="*/ 661792 w 2551914"/>
                <a:gd name="connsiteY688" fmla="*/ 220434 h 2551914"/>
                <a:gd name="connsiteX689" fmla="*/ 661891 w 2551914"/>
                <a:gd name="connsiteY689" fmla="*/ 220404 h 2551914"/>
                <a:gd name="connsiteX690" fmla="*/ 1621283 w 2551914"/>
                <a:gd name="connsiteY690" fmla="*/ 122706 h 2551914"/>
                <a:gd name="connsiteX691" fmla="*/ 1629567 w 2551914"/>
                <a:gd name="connsiteY691" fmla="*/ 129541 h 2551914"/>
                <a:gd name="connsiteX692" fmla="*/ 1569146 w 2551914"/>
                <a:gd name="connsiteY692" fmla="*/ 364187 h 2551914"/>
                <a:gd name="connsiteX693" fmla="*/ 1652780 w 2551914"/>
                <a:gd name="connsiteY693" fmla="*/ 148694 h 2551914"/>
                <a:gd name="connsiteX694" fmla="*/ 1662046 w 2551914"/>
                <a:gd name="connsiteY694" fmla="*/ 156339 h 2551914"/>
                <a:gd name="connsiteX695" fmla="*/ 1596349 w 2551914"/>
                <a:gd name="connsiteY695" fmla="*/ 381170 h 2551914"/>
                <a:gd name="connsiteX696" fmla="*/ 1682940 w 2551914"/>
                <a:gd name="connsiteY696" fmla="*/ 178287 h 2551914"/>
                <a:gd name="connsiteX697" fmla="*/ 1692407 w 2551914"/>
                <a:gd name="connsiteY697" fmla="*/ 189761 h 2551914"/>
                <a:gd name="connsiteX698" fmla="*/ 1628168 w 2551914"/>
                <a:gd name="connsiteY698" fmla="*/ 385263 h 2551914"/>
                <a:gd name="connsiteX699" fmla="*/ 1709518 w 2551914"/>
                <a:gd name="connsiteY699" fmla="*/ 210500 h 2551914"/>
                <a:gd name="connsiteX700" fmla="*/ 1714688 w 2551914"/>
                <a:gd name="connsiteY700" fmla="*/ 216766 h 2551914"/>
                <a:gd name="connsiteX701" fmla="*/ 1722767 w 2551914"/>
                <a:gd name="connsiteY701" fmla="*/ 215992 h 2551914"/>
                <a:gd name="connsiteX702" fmla="*/ 1654165 w 2551914"/>
                <a:gd name="connsiteY702" fmla="*/ 404087 h 2551914"/>
                <a:gd name="connsiteX703" fmla="*/ 1750797 w 2551914"/>
                <a:gd name="connsiteY703" fmla="*/ 213306 h 2551914"/>
                <a:gd name="connsiteX704" fmla="*/ 1765551 w 2551914"/>
                <a:gd name="connsiteY704" fmla="*/ 211892 h 2551914"/>
                <a:gd name="connsiteX705" fmla="*/ 1685658 w 2551914"/>
                <a:gd name="connsiteY705" fmla="*/ 410233 h 2551914"/>
                <a:gd name="connsiteX706" fmla="*/ 1794642 w 2551914"/>
                <a:gd name="connsiteY706" fmla="*/ 211262 h 2551914"/>
                <a:gd name="connsiteX707" fmla="*/ 1806600 w 2551914"/>
                <a:gd name="connsiteY707" fmla="*/ 212408 h 2551914"/>
                <a:gd name="connsiteX708" fmla="*/ 1710380 w 2551914"/>
                <a:gd name="connsiteY708" fmla="*/ 430686 h 2551914"/>
                <a:gd name="connsiteX709" fmla="*/ 1837769 w 2551914"/>
                <a:gd name="connsiteY709" fmla="*/ 215396 h 2551914"/>
                <a:gd name="connsiteX710" fmla="*/ 1848422 w 2551914"/>
                <a:gd name="connsiteY710" fmla="*/ 216417 h 2551914"/>
                <a:gd name="connsiteX711" fmla="*/ 1741416 w 2551914"/>
                <a:gd name="connsiteY711" fmla="*/ 438858 h 2551914"/>
                <a:gd name="connsiteX712" fmla="*/ 1880935 w 2551914"/>
                <a:gd name="connsiteY712" fmla="*/ 219533 h 2551914"/>
                <a:gd name="connsiteX713" fmla="*/ 1890024 w 2551914"/>
                <a:gd name="connsiteY713" fmla="*/ 220404 h 2551914"/>
                <a:gd name="connsiteX714" fmla="*/ 1890123 w 2551914"/>
                <a:gd name="connsiteY714" fmla="*/ 220434 h 2551914"/>
                <a:gd name="connsiteX715" fmla="*/ 1773300 w 2551914"/>
                <a:gd name="connsiteY715" fmla="*/ 444482 h 2551914"/>
                <a:gd name="connsiteX716" fmla="*/ 1761672 w 2551914"/>
                <a:gd name="connsiteY716" fmla="*/ 441036 h 2551914"/>
                <a:gd name="connsiteX717" fmla="*/ 1677321 w 2551914"/>
                <a:gd name="connsiteY717" fmla="*/ 432951 h 2551914"/>
                <a:gd name="connsiteX718" fmla="*/ 1622985 w 2551914"/>
                <a:gd name="connsiteY718" fmla="*/ 438158 h 2551914"/>
                <a:gd name="connsiteX719" fmla="*/ 1588246 w 2551914"/>
                <a:gd name="connsiteY719" fmla="*/ 396054 h 2551914"/>
                <a:gd name="connsiteX720" fmla="*/ 1539388 w 2551914"/>
                <a:gd name="connsiteY720" fmla="*/ 355742 h 2551914"/>
                <a:gd name="connsiteX721" fmla="*/ 963870 w 2551914"/>
                <a:gd name="connsiteY721" fmla="*/ 95308 h 2551914"/>
                <a:gd name="connsiteX722" fmla="*/ 1039690 w 2551914"/>
                <a:gd name="connsiteY722" fmla="*/ 336340 h 2551914"/>
                <a:gd name="connsiteX723" fmla="*/ 1029031 w 2551914"/>
                <a:gd name="connsiteY723" fmla="*/ 342125 h 2551914"/>
                <a:gd name="connsiteX724" fmla="*/ 963668 w 2551914"/>
                <a:gd name="connsiteY724" fmla="*/ 396054 h 2551914"/>
                <a:gd name="connsiteX725" fmla="*/ 928930 w 2551914"/>
                <a:gd name="connsiteY725" fmla="*/ 438158 h 2551914"/>
                <a:gd name="connsiteX726" fmla="*/ 874594 w 2551914"/>
                <a:gd name="connsiteY726" fmla="*/ 432951 h 2551914"/>
                <a:gd name="connsiteX727" fmla="*/ 811540 w 2551914"/>
                <a:gd name="connsiteY727" fmla="*/ 438995 h 2551914"/>
                <a:gd name="connsiteX728" fmla="*/ 704666 w 2551914"/>
                <a:gd name="connsiteY728" fmla="*/ 216304 h 2551914"/>
                <a:gd name="connsiteX729" fmla="*/ 715357 w 2551914"/>
                <a:gd name="connsiteY729" fmla="*/ 215280 h 2551914"/>
                <a:gd name="connsiteX730" fmla="*/ 838552 w 2551914"/>
                <a:gd name="connsiteY730" fmla="*/ 423921 h 2551914"/>
                <a:gd name="connsiteX731" fmla="*/ 745314 w 2551914"/>
                <a:gd name="connsiteY731" fmla="*/ 212408 h 2551914"/>
                <a:gd name="connsiteX732" fmla="*/ 757271 w 2551914"/>
                <a:gd name="connsiteY732" fmla="*/ 211262 h 2551914"/>
                <a:gd name="connsiteX733" fmla="*/ 869804 w 2551914"/>
                <a:gd name="connsiteY733" fmla="*/ 416712 h 2551914"/>
                <a:gd name="connsiteX734" fmla="*/ 787568 w 2551914"/>
                <a:gd name="connsiteY734" fmla="*/ 212007 h 2551914"/>
                <a:gd name="connsiteX735" fmla="*/ 802376 w 2551914"/>
                <a:gd name="connsiteY735" fmla="*/ 213426 h 2551914"/>
                <a:gd name="connsiteX736" fmla="*/ 895215 w 2551914"/>
                <a:gd name="connsiteY736" fmla="*/ 397136 h 2551914"/>
                <a:gd name="connsiteX737" fmla="*/ 829148 w 2551914"/>
                <a:gd name="connsiteY737" fmla="*/ 215992 h 2551914"/>
                <a:gd name="connsiteX738" fmla="*/ 837226 w 2551914"/>
                <a:gd name="connsiteY738" fmla="*/ 216766 h 2551914"/>
                <a:gd name="connsiteX739" fmla="*/ 842396 w 2551914"/>
                <a:gd name="connsiteY739" fmla="*/ 210500 h 2551914"/>
                <a:gd name="connsiteX740" fmla="*/ 926863 w 2551914"/>
                <a:gd name="connsiteY740" fmla="*/ 391960 h 2551914"/>
                <a:gd name="connsiteX741" fmla="*/ 860310 w 2551914"/>
                <a:gd name="connsiteY741" fmla="*/ 188788 h 2551914"/>
                <a:gd name="connsiteX742" fmla="*/ 869743 w 2551914"/>
                <a:gd name="connsiteY742" fmla="*/ 177356 h 2551914"/>
                <a:gd name="connsiteX743" fmla="*/ 953507 w 2551914"/>
                <a:gd name="connsiteY743" fmla="*/ 374116 h 2551914"/>
                <a:gd name="connsiteX744" fmla="*/ 889872 w 2551914"/>
                <a:gd name="connsiteY744" fmla="*/ 156336 h 2551914"/>
                <a:gd name="connsiteX745" fmla="*/ 899137 w 2551914"/>
                <a:gd name="connsiteY745" fmla="*/ 148691 h 2551914"/>
                <a:gd name="connsiteX746" fmla="*/ 985422 w 2551914"/>
                <a:gd name="connsiteY746" fmla="*/ 371012 h 2551914"/>
                <a:gd name="connsiteX747" fmla="*/ 923281 w 2551914"/>
                <a:gd name="connsiteY747" fmla="*/ 128771 h 2551914"/>
                <a:gd name="connsiteX748" fmla="*/ 931536 w 2551914"/>
                <a:gd name="connsiteY748" fmla="*/ 121960 h 2551914"/>
                <a:gd name="connsiteX749" fmla="*/ 1013180 w 2551914"/>
                <a:gd name="connsiteY749" fmla="*/ 354958 h 2551914"/>
                <a:gd name="connsiteX750" fmla="*/ 956737 w 2551914"/>
                <a:gd name="connsiteY750" fmla="*/ 101168 h 2551914"/>
                <a:gd name="connsiteX751" fmla="*/ 963780 w 2551914"/>
                <a:gd name="connsiteY751" fmla="*/ 95357 h 2551914"/>
                <a:gd name="connsiteX752" fmla="*/ 1588044 w 2551914"/>
                <a:gd name="connsiteY752" fmla="*/ 95308 h 2551914"/>
                <a:gd name="connsiteX753" fmla="*/ 1588135 w 2551914"/>
                <a:gd name="connsiteY753" fmla="*/ 95357 h 2551914"/>
                <a:gd name="connsiteX754" fmla="*/ 1595178 w 2551914"/>
                <a:gd name="connsiteY754" fmla="*/ 101168 h 2551914"/>
                <a:gd name="connsiteX755" fmla="*/ 1538690 w 2551914"/>
                <a:gd name="connsiteY755" fmla="*/ 355166 h 2551914"/>
                <a:gd name="connsiteX756" fmla="*/ 1522884 w 2551914"/>
                <a:gd name="connsiteY756" fmla="*/ 342125 h 2551914"/>
                <a:gd name="connsiteX757" fmla="*/ 1512225 w 2551914"/>
                <a:gd name="connsiteY757" fmla="*/ 336340 h 2551914"/>
                <a:gd name="connsiteX758" fmla="*/ 1552541 w 2551914"/>
                <a:gd name="connsiteY758" fmla="*/ 76037 h 2551914"/>
                <a:gd name="connsiteX759" fmla="*/ 1559336 w 2551914"/>
                <a:gd name="connsiteY759" fmla="*/ 79725 h 2551914"/>
                <a:gd name="connsiteX760" fmla="*/ 1511018 w 2551914"/>
                <a:gd name="connsiteY760" fmla="*/ 335685 h 2551914"/>
                <a:gd name="connsiteX761" fmla="*/ 1484069 w 2551914"/>
                <a:gd name="connsiteY761" fmla="*/ 321057 h 2551914"/>
                <a:gd name="connsiteX762" fmla="*/ 1000396 w 2551914"/>
                <a:gd name="connsiteY762" fmla="*/ 75482 h 2551914"/>
                <a:gd name="connsiteX763" fmla="*/ 1068655 w 2551914"/>
                <a:gd name="connsiteY763" fmla="*/ 320618 h 2551914"/>
                <a:gd name="connsiteX764" fmla="*/ 1041720 w 2551914"/>
                <a:gd name="connsiteY764" fmla="*/ 335238 h 2551914"/>
                <a:gd name="connsiteX765" fmla="*/ 993624 w 2551914"/>
                <a:gd name="connsiteY765" fmla="*/ 79158 h 2551914"/>
                <a:gd name="connsiteX766" fmla="*/ 1036503 w 2551914"/>
                <a:gd name="connsiteY766" fmla="*/ 55884 h 2551914"/>
                <a:gd name="connsiteX767" fmla="*/ 1097301 w 2551914"/>
                <a:gd name="connsiteY767" fmla="*/ 305070 h 2551914"/>
                <a:gd name="connsiteX768" fmla="*/ 1070840 w 2551914"/>
                <a:gd name="connsiteY768" fmla="*/ 319433 h 2551914"/>
                <a:gd name="connsiteX769" fmla="*/ 1030591 w 2551914"/>
                <a:gd name="connsiteY769" fmla="*/ 59093 h 2551914"/>
                <a:gd name="connsiteX770" fmla="*/ 1515412 w 2551914"/>
                <a:gd name="connsiteY770" fmla="*/ 55884 h 2551914"/>
                <a:gd name="connsiteX771" fmla="*/ 1521324 w 2551914"/>
                <a:gd name="connsiteY771" fmla="*/ 59093 h 2551914"/>
                <a:gd name="connsiteX772" fmla="*/ 1481074 w 2551914"/>
                <a:gd name="connsiteY772" fmla="*/ 319432 h 2551914"/>
                <a:gd name="connsiteX773" fmla="*/ 1454615 w 2551914"/>
                <a:gd name="connsiteY773" fmla="*/ 305070 h 2551914"/>
                <a:gd name="connsiteX774" fmla="*/ 1477962 w 2551914"/>
                <a:gd name="connsiteY774" fmla="*/ 39119 h 2551914"/>
                <a:gd name="connsiteX775" fmla="*/ 1483286 w 2551914"/>
                <a:gd name="connsiteY775" fmla="*/ 40772 h 2551914"/>
                <a:gd name="connsiteX776" fmla="*/ 1451333 w 2551914"/>
                <a:gd name="connsiteY776" fmla="*/ 303289 h 2551914"/>
                <a:gd name="connsiteX777" fmla="*/ 1447865 w 2551914"/>
                <a:gd name="connsiteY777" fmla="*/ 301406 h 2551914"/>
                <a:gd name="connsiteX778" fmla="*/ 1424398 w 2551914"/>
                <a:gd name="connsiteY778" fmla="*/ 294122 h 2551914"/>
                <a:gd name="connsiteX779" fmla="*/ 1075057 w 2551914"/>
                <a:gd name="connsiteY779" fmla="*/ 38777 h 2551914"/>
                <a:gd name="connsiteX780" fmla="*/ 1128391 w 2551914"/>
                <a:gd name="connsiteY780" fmla="*/ 293851 h 2551914"/>
                <a:gd name="connsiteX781" fmla="*/ 1104051 w 2551914"/>
                <a:gd name="connsiteY781" fmla="*/ 301406 h 2551914"/>
                <a:gd name="connsiteX782" fmla="*/ 1101439 w 2551914"/>
                <a:gd name="connsiteY782" fmla="*/ 302824 h 2551914"/>
                <a:gd name="connsiteX783" fmla="*/ 1069745 w 2551914"/>
                <a:gd name="connsiteY783" fmla="*/ 40425 h 2551914"/>
                <a:gd name="connsiteX784" fmla="*/ 1437943 w 2551914"/>
                <a:gd name="connsiteY784" fmla="*/ 26696 h 2551914"/>
                <a:gd name="connsiteX785" fmla="*/ 1442757 w 2551914"/>
                <a:gd name="connsiteY785" fmla="*/ 28191 h 2551914"/>
                <a:gd name="connsiteX786" fmla="*/ 1419446 w 2551914"/>
                <a:gd name="connsiteY786" fmla="*/ 292585 h 2551914"/>
                <a:gd name="connsiteX787" fmla="*/ 1392700 w 2551914"/>
                <a:gd name="connsiteY787" fmla="*/ 284282 h 2551914"/>
                <a:gd name="connsiteX788" fmla="*/ 1113981 w 2551914"/>
                <a:gd name="connsiteY788" fmla="*/ 26694 h 2551914"/>
                <a:gd name="connsiteX789" fmla="*/ 1159221 w 2551914"/>
                <a:gd name="connsiteY789" fmla="*/ 284281 h 2551914"/>
                <a:gd name="connsiteX790" fmla="*/ 1132475 w 2551914"/>
                <a:gd name="connsiteY790" fmla="*/ 292583 h 2551914"/>
                <a:gd name="connsiteX791" fmla="*/ 1109167 w 2551914"/>
                <a:gd name="connsiteY791" fmla="*/ 28188 h 2551914"/>
                <a:gd name="connsiteX792" fmla="*/ 1398639 w 2551914"/>
                <a:gd name="connsiteY792" fmla="*/ 14496 h 2551914"/>
                <a:gd name="connsiteX793" fmla="*/ 1402839 w 2551914"/>
                <a:gd name="connsiteY793" fmla="*/ 15800 h 2551914"/>
                <a:gd name="connsiteX794" fmla="*/ 1387959 w 2551914"/>
                <a:gd name="connsiteY794" fmla="*/ 282811 h 2551914"/>
                <a:gd name="connsiteX795" fmla="*/ 1364964 w 2551914"/>
                <a:gd name="connsiteY795" fmla="*/ 275673 h 2551914"/>
                <a:gd name="connsiteX796" fmla="*/ 1361460 w 2551914"/>
                <a:gd name="connsiteY796" fmla="*/ 275319 h 2551914"/>
                <a:gd name="connsiteX797" fmla="*/ 1154398 w 2551914"/>
                <a:gd name="connsiteY797" fmla="*/ 14148 h 2551914"/>
                <a:gd name="connsiteX798" fmla="*/ 1191371 w 2551914"/>
                <a:gd name="connsiteY798" fmla="*/ 275227 h 2551914"/>
                <a:gd name="connsiteX799" fmla="*/ 1186952 w 2551914"/>
                <a:gd name="connsiteY799" fmla="*/ 275673 h 2551914"/>
                <a:gd name="connsiteX800" fmla="*/ 1164857 w 2551914"/>
                <a:gd name="connsiteY800" fmla="*/ 282531 h 2551914"/>
                <a:gd name="connsiteX801" fmla="*/ 1150218 w 2551914"/>
                <a:gd name="connsiteY801" fmla="*/ 15445 h 2551914"/>
                <a:gd name="connsiteX802" fmla="*/ 1357042 w 2551914"/>
                <a:gd name="connsiteY802" fmla="*/ 8174 h 2551914"/>
                <a:gd name="connsiteX803" fmla="*/ 1361045 w 2551914"/>
                <a:gd name="connsiteY803" fmla="*/ 8578 h 2551914"/>
                <a:gd name="connsiteX804" fmla="*/ 1355060 w 2551914"/>
                <a:gd name="connsiteY804" fmla="*/ 274674 h 2551914"/>
                <a:gd name="connsiteX805" fmla="*/ 1328330 w 2551914"/>
                <a:gd name="connsiteY805" fmla="*/ 271980 h 2551914"/>
                <a:gd name="connsiteX806" fmla="*/ 1194875 w 2551914"/>
                <a:gd name="connsiteY806" fmla="*/ 8174 h 2551914"/>
                <a:gd name="connsiteX807" fmla="*/ 1223587 w 2551914"/>
                <a:gd name="connsiteY807" fmla="*/ 271980 h 2551914"/>
                <a:gd name="connsiteX808" fmla="*/ 1196857 w 2551914"/>
                <a:gd name="connsiteY808" fmla="*/ 274674 h 2551914"/>
                <a:gd name="connsiteX809" fmla="*/ 1190872 w 2551914"/>
                <a:gd name="connsiteY809" fmla="*/ 8577 h 2551914"/>
                <a:gd name="connsiteX810" fmla="*/ 1316265 w 2551914"/>
                <a:gd name="connsiteY810" fmla="*/ 4063 h 2551914"/>
                <a:gd name="connsiteX811" fmla="*/ 1320095 w 2551914"/>
                <a:gd name="connsiteY811" fmla="*/ 4449 h 2551914"/>
                <a:gd name="connsiteX812" fmla="*/ 1322704 w 2551914"/>
                <a:gd name="connsiteY812" fmla="*/ 271413 h 2551914"/>
                <a:gd name="connsiteX813" fmla="*/ 1296072 w 2551914"/>
                <a:gd name="connsiteY813" fmla="*/ 268728 h 2551914"/>
                <a:gd name="connsiteX814" fmla="*/ 1236816 w 2551914"/>
                <a:gd name="connsiteY814" fmla="*/ 3946 h 2551914"/>
                <a:gd name="connsiteX815" fmla="*/ 1256766 w 2551914"/>
                <a:gd name="connsiteY815" fmla="*/ 268635 h 2551914"/>
                <a:gd name="connsiteX816" fmla="*/ 1230136 w 2551914"/>
                <a:gd name="connsiteY816" fmla="*/ 271319 h 2551914"/>
                <a:gd name="connsiteX817" fmla="*/ 1232993 w 2551914"/>
                <a:gd name="connsiteY817" fmla="*/ 4331 h 2551914"/>
                <a:gd name="connsiteX818" fmla="*/ 1275957 w 2551914"/>
                <a:gd name="connsiteY818" fmla="*/ 0 h 2551914"/>
                <a:gd name="connsiteX819" fmla="*/ 1277733 w 2551914"/>
                <a:gd name="connsiteY819" fmla="*/ 179 h 2551914"/>
                <a:gd name="connsiteX820" fmla="*/ 1289248 w 2551914"/>
                <a:gd name="connsiteY820" fmla="*/ 268040 h 2551914"/>
                <a:gd name="connsiteX821" fmla="*/ 1275957 w 2551914"/>
                <a:gd name="connsiteY821" fmla="*/ 266700 h 2551914"/>
                <a:gd name="connsiteX822" fmla="*/ 1262667 w 2551914"/>
                <a:gd name="connsiteY822" fmla="*/ 268040 h 2551914"/>
                <a:gd name="connsiteX823" fmla="*/ 1274183 w 2551914"/>
                <a:gd name="connsiteY823" fmla="*/ 179 h 2551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</a:cxnLst>
              <a:rect l="l" t="t" r="r" b="b"/>
              <a:pathLst>
                <a:path w="2551914" h="2551914">
                  <a:moveTo>
                    <a:pt x="1262667" y="2283874"/>
                  </a:moveTo>
                  <a:lnTo>
                    <a:pt x="1275957" y="2285214"/>
                  </a:lnTo>
                  <a:lnTo>
                    <a:pt x="1289247" y="2283874"/>
                  </a:lnTo>
                  <a:lnTo>
                    <a:pt x="1277732" y="2551735"/>
                  </a:lnTo>
                  <a:lnTo>
                    <a:pt x="1275957" y="2551914"/>
                  </a:lnTo>
                  <a:lnTo>
                    <a:pt x="1274182" y="2551735"/>
                  </a:lnTo>
                  <a:close/>
                  <a:moveTo>
                    <a:pt x="1321777" y="2280595"/>
                  </a:moveTo>
                  <a:lnTo>
                    <a:pt x="1318920" y="2547583"/>
                  </a:lnTo>
                  <a:lnTo>
                    <a:pt x="1315096" y="2547969"/>
                  </a:lnTo>
                  <a:lnTo>
                    <a:pt x="1295147" y="2283280"/>
                  </a:lnTo>
                  <a:close/>
                  <a:moveTo>
                    <a:pt x="1229209" y="2280502"/>
                  </a:moveTo>
                  <a:lnTo>
                    <a:pt x="1255841" y="2283186"/>
                  </a:lnTo>
                  <a:lnTo>
                    <a:pt x="1235649" y="2547851"/>
                  </a:lnTo>
                  <a:lnTo>
                    <a:pt x="1231819" y="2547465"/>
                  </a:lnTo>
                  <a:close/>
                  <a:moveTo>
                    <a:pt x="1355058" y="2277240"/>
                  </a:moveTo>
                  <a:lnTo>
                    <a:pt x="1361043" y="2543337"/>
                  </a:lnTo>
                  <a:lnTo>
                    <a:pt x="1357040" y="2543740"/>
                  </a:lnTo>
                  <a:lnTo>
                    <a:pt x="1328328" y="2279935"/>
                  </a:lnTo>
                  <a:close/>
                  <a:moveTo>
                    <a:pt x="1196856" y="2277240"/>
                  </a:moveTo>
                  <a:lnTo>
                    <a:pt x="1223585" y="2279935"/>
                  </a:lnTo>
                  <a:lnTo>
                    <a:pt x="1194873" y="2543740"/>
                  </a:lnTo>
                  <a:lnTo>
                    <a:pt x="1190869" y="2543337"/>
                  </a:lnTo>
                  <a:close/>
                  <a:moveTo>
                    <a:pt x="1387056" y="2269384"/>
                  </a:moveTo>
                  <a:lnTo>
                    <a:pt x="1401694" y="2536470"/>
                  </a:lnTo>
                  <a:lnTo>
                    <a:pt x="1397514" y="2537768"/>
                  </a:lnTo>
                  <a:lnTo>
                    <a:pt x="1360542" y="2276687"/>
                  </a:lnTo>
                  <a:lnTo>
                    <a:pt x="1364964" y="2276242"/>
                  </a:lnTo>
                  <a:close/>
                  <a:moveTo>
                    <a:pt x="1163955" y="2269103"/>
                  </a:moveTo>
                  <a:lnTo>
                    <a:pt x="1186952" y="2276242"/>
                  </a:lnTo>
                  <a:lnTo>
                    <a:pt x="1190454" y="2276595"/>
                  </a:lnTo>
                  <a:lnTo>
                    <a:pt x="1153273" y="2537417"/>
                  </a:lnTo>
                  <a:lnTo>
                    <a:pt x="1149074" y="2536114"/>
                  </a:lnTo>
                  <a:close/>
                  <a:moveTo>
                    <a:pt x="1419441" y="2259331"/>
                  </a:moveTo>
                  <a:lnTo>
                    <a:pt x="1442749" y="2523726"/>
                  </a:lnTo>
                  <a:lnTo>
                    <a:pt x="1437935" y="2525220"/>
                  </a:lnTo>
                  <a:lnTo>
                    <a:pt x="1392695" y="2267634"/>
                  </a:lnTo>
                  <a:close/>
                  <a:moveTo>
                    <a:pt x="1132469" y="2259329"/>
                  </a:moveTo>
                  <a:lnTo>
                    <a:pt x="1159215" y="2267632"/>
                  </a:lnTo>
                  <a:lnTo>
                    <a:pt x="1113972" y="2525217"/>
                  </a:lnTo>
                  <a:lnTo>
                    <a:pt x="1109157" y="2523723"/>
                  </a:lnTo>
                  <a:close/>
                  <a:moveTo>
                    <a:pt x="1450474" y="2249092"/>
                  </a:moveTo>
                  <a:lnTo>
                    <a:pt x="1482167" y="2511490"/>
                  </a:lnTo>
                  <a:lnTo>
                    <a:pt x="1476856" y="2513138"/>
                  </a:lnTo>
                  <a:lnTo>
                    <a:pt x="1423522" y="2258064"/>
                  </a:lnTo>
                  <a:lnTo>
                    <a:pt x="1447865" y="2250508"/>
                  </a:lnTo>
                  <a:close/>
                  <a:moveTo>
                    <a:pt x="1100581" y="2248624"/>
                  </a:moveTo>
                  <a:lnTo>
                    <a:pt x="1104051" y="2250508"/>
                  </a:lnTo>
                  <a:lnTo>
                    <a:pt x="1127516" y="2257792"/>
                  </a:lnTo>
                  <a:lnTo>
                    <a:pt x="1073950" y="2512794"/>
                  </a:lnTo>
                  <a:lnTo>
                    <a:pt x="1068626" y="2511142"/>
                  </a:lnTo>
                  <a:close/>
                  <a:moveTo>
                    <a:pt x="1070840" y="2232482"/>
                  </a:moveTo>
                  <a:lnTo>
                    <a:pt x="1097300" y="2246844"/>
                  </a:lnTo>
                  <a:lnTo>
                    <a:pt x="1036503" y="2496030"/>
                  </a:lnTo>
                  <a:lnTo>
                    <a:pt x="1030591" y="2492821"/>
                  </a:lnTo>
                  <a:close/>
                  <a:moveTo>
                    <a:pt x="1481076" y="2232482"/>
                  </a:moveTo>
                  <a:lnTo>
                    <a:pt x="1521324" y="2492821"/>
                  </a:lnTo>
                  <a:lnTo>
                    <a:pt x="1515412" y="2496030"/>
                  </a:lnTo>
                  <a:lnTo>
                    <a:pt x="1454615" y="2246844"/>
                  </a:lnTo>
                  <a:close/>
                  <a:moveTo>
                    <a:pt x="1510192" y="2216678"/>
                  </a:moveTo>
                  <a:lnTo>
                    <a:pt x="1558288" y="2472758"/>
                  </a:lnTo>
                  <a:lnTo>
                    <a:pt x="1551517" y="2476433"/>
                  </a:lnTo>
                  <a:lnTo>
                    <a:pt x="1483258" y="2231297"/>
                  </a:lnTo>
                  <a:close/>
                  <a:moveTo>
                    <a:pt x="1040895" y="2216228"/>
                  </a:moveTo>
                  <a:lnTo>
                    <a:pt x="1067844" y="2230856"/>
                  </a:lnTo>
                  <a:lnTo>
                    <a:pt x="999372" y="2475876"/>
                  </a:lnTo>
                  <a:lnTo>
                    <a:pt x="992577" y="2472188"/>
                  </a:lnTo>
                  <a:close/>
                  <a:moveTo>
                    <a:pt x="1013225" y="2196748"/>
                  </a:moveTo>
                  <a:lnTo>
                    <a:pt x="1029031" y="2209789"/>
                  </a:lnTo>
                  <a:lnTo>
                    <a:pt x="1039690" y="2215574"/>
                  </a:lnTo>
                  <a:lnTo>
                    <a:pt x="963871" y="2456607"/>
                  </a:lnTo>
                  <a:lnTo>
                    <a:pt x="963780" y="2456557"/>
                  </a:lnTo>
                  <a:lnTo>
                    <a:pt x="956737" y="2450746"/>
                  </a:lnTo>
                  <a:close/>
                  <a:moveTo>
                    <a:pt x="1740373" y="2112921"/>
                  </a:moveTo>
                  <a:lnTo>
                    <a:pt x="1847246" y="2335611"/>
                  </a:lnTo>
                  <a:lnTo>
                    <a:pt x="1836556" y="2336636"/>
                  </a:lnTo>
                  <a:lnTo>
                    <a:pt x="1713373" y="2128013"/>
                  </a:lnTo>
                  <a:lnTo>
                    <a:pt x="1806603" y="2339507"/>
                  </a:lnTo>
                  <a:lnTo>
                    <a:pt x="1794645" y="2340653"/>
                  </a:lnTo>
                  <a:lnTo>
                    <a:pt x="1682100" y="2135185"/>
                  </a:lnTo>
                  <a:lnTo>
                    <a:pt x="1764345" y="2339907"/>
                  </a:lnTo>
                  <a:lnTo>
                    <a:pt x="1749537" y="2338488"/>
                  </a:lnTo>
                  <a:lnTo>
                    <a:pt x="1656705" y="2154793"/>
                  </a:lnTo>
                  <a:lnTo>
                    <a:pt x="1722767" y="2335922"/>
                  </a:lnTo>
                  <a:lnTo>
                    <a:pt x="1714688" y="2335148"/>
                  </a:lnTo>
                  <a:lnTo>
                    <a:pt x="1709518" y="2341414"/>
                  </a:lnTo>
                  <a:lnTo>
                    <a:pt x="1625045" y="2159942"/>
                  </a:lnTo>
                  <a:lnTo>
                    <a:pt x="1691603" y="2363127"/>
                  </a:lnTo>
                  <a:lnTo>
                    <a:pt x="1682171" y="2374559"/>
                  </a:lnTo>
                  <a:lnTo>
                    <a:pt x="1598414" y="2177817"/>
                  </a:lnTo>
                  <a:lnTo>
                    <a:pt x="1662044" y="2395577"/>
                  </a:lnTo>
                  <a:lnTo>
                    <a:pt x="1652778" y="2403222"/>
                  </a:lnTo>
                  <a:lnTo>
                    <a:pt x="1566485" y="2180877"/>
                  </a:lnTo>
                  <a:lnTo>
                    <a:pt x="1628631" y="2423145"/>
                  </a:lnTo>
                  <a:lnTo>
                    <a:pt x="1620377" y="2429956"/>
                  </a:lnTo>
                  <a:lnTo>
                    <a:pt x="1538739" y="2196973"/>
                  </a:lnTo>
                  <a:lnTo>
                    <a:pt x="1595178" y="2450747"/>
                  </a:lnTo>
                  <a:lnTo>
                    <a:pt x="1588135" y="2456557"/>
                  </a:lnTo>
                  <a:lnTo>
                    <a:pt x="1588044" y="2456607"/>
                  </a:lnTo>
                  <a:lnTo>
                    <a:pt x="1512225" y="2215575"/>
                  </a:lnTo>
                  <a:lnTo>
                    <a:pt x="1522884" y="2209789"/>
                  </a:lnTo>
                  <a:cubicBezTo>
                    <a:pt x="1546380" y="2193915"/>
                    <a:pt x="1568266" y="2175841"/>
                    <a:pt x="1588246" y="2155860"/>
                  </a:cubicBezTo>
                  <a:lnTo>
                    <a:pt x="1622985" y="2113756"/>
                  </a:lnTo>
                  <a:lnTo>
                    <a:pt x="1677321" y="2118964"/>
                  </a:lnTo>
                  <a:close/>
                  <a:moveTo>
                    <a:pt x="1773300" y="2107433"/>
                  </a:moveTo>
                  <a:lnTo>
                    <a:pt x="1890123" y="2331482"/>
                  </a:lnTo>
                  <a:lnTo>
                    <a:pt x="1890024" y="2331511"/>
                  </a:lnTo>
                  <a:lnTo>
                    <a:pt x="1880936" y="2332382"/>
                  </a:lnTo>
                  <a:lnTo>
                    <a:pt x="1741275" y="2112834"/>
                  </a:lnTo>
                  <a:lnTo>
                    <a:pt x="1761672" y="2110879"/>
                  </a:lnTo>
                  <a:close/>
                  <a:moveTo>
                    <a:pt x="778614" y="2107433"/>
                  </a:moveTo>
                  <a:lnTo>
                    <a:pt x="790243" y="2110879"/>
                  </a:lnTo>
                  <a:cubicBezTo>
                    <a:pt x="818081" y="2116269"/>
                    <a:pt x="846338" y="2118964"/>
                    <a:pt x="874594" y="2118964"/>
                  </a:cubicBezTo>
                  <a:lnTo>
                    <a:pt x="928930" y="2113756"/>
                  </a:lnTo>
                  <a:lnTo>
                    <a:pt x="963668" y="2155860"/>
                  </a:lnTo>
                  <a:lnTo>
                    <a:pt x="1012525" y="2196170"/>
                  </a:lnTo>
                  <a:lnTo>
                    <a:pt x="930630" y="2429206"/>
                  </a:lnTo>
                  <a:lnTo>
                    <a:pt x="922346" y="2422372"/>
                  </a:lnTo>
                  <a:lnTo>
                    <a:pt x="982761" y="2187752"/>
                  </a:lnTo>
                  <a:lnTo>
                    <a:pt x="899136" y="2403221"/>
                  </a:lnTo>
                  <a:lnTo>
                    <a:pt x="889870" y="2395576"/>
                  </a:lnTo>
                  <a:lnTo>
                    <a:pt x="955575" y="2170718"/>
                  </a:lnTo>
                  <a:lnTo>
                    <a:pt x="868973" y="2373625"/>
                  </a:lnTo>
                  <a:lnTo>
                    <a:pt x="859506" y="2362151"/>
                  </a:lnTo>
                  <a:lnTo>
                    <a:pt x="923740" y="2166666"/>
                  </a:lnTo>
                  <a:lnTo>
                    <a:pt x="842396" y="2341414"/>
                  </a:lnTo>
                  <a:lnTo>
                    <a:pt x="837226" y="2335148"/>
                  </a:lnTo>
                  <a:lnTo>
                    <a:pt x="829148" y="2335922"/>
                  </a:lnTo>
                  <a:lnTo>
                    <a:pt x="897755" y="2147816"/>
                  </a:lnTo>
                  <a:lnTo>
                    <a:pt x="801115" y="2338609"/>
                  </a:lnTo>
                  <a:lnTo>
                    <a:pt x="786361" y="2340023"/>
                  </a:lnTo>
                  <a:lnTo>
                    <a:pt x="866249" y="2141699"/>
                  </a:lnTo>
                  <a:lnTo>
                    <a:pt x="757273" y="2340653"/>
                  </a:lnTo>
                  <a:lnTo>
                    <a:pt x="745315" y="2339507"/>
                  </a:lnTo>
                  <a:lnTo>
                    <a:pt x="841540" y="2121216"/>
                  </a:lnTo>
                  <a:lnTo>
                    <a:pt x="714143" y="2336519"/>
                  </a:lnTo>
                  <a:lnTo>
                    <a:pt x="703490" y="2335498"/>
                  </a:lnTo>
                  <a:lnTo>
                    <a:pt x="810490" y="2113070"/>
                  </a:lnTo>
                  <a:lnTo>
                    <a:pt x="670979" y="2332382"/>
                  </a:lnTo>
                  <a:lnTo>
                    <a:pt x="661891" y="2331511"/>
                  </a:lnTo>
                  <a:lnTo>
                    <a:pt x="661791" y="2331481"/>
                  </a:lnTo>
                  <a:close/>
                  <a:moveTo>
                    <a:pt x="1804020" y="2098329"/>
                  </a:moveTo>
                  <a:lnTo>
                    <a:pt x="1928861" y="2320001"/>
                  </a:lnTo>
                  <a:lnTo>
                    <a:pt x="1921449" y="2322198"/>
                  </a:lnTo>
                  <a:lnTo>
                    <a:pt x="1774621" y="2107042"/>
                  </a:lnTo>
                  <a:close/>
                  <a:moveTo>
                    <a:pt x="747017" y="2098069"/>
                  </a:moveTo>
                  <a:lnTo>
                    <a:pt x="776400" y="2106777"/>
                  </a:lnTo>
                  <a:lnTo>
                    <a:pt x="629333" y="2321862"/>
                  </a:lnTo>
                  <a:lnTo>
                    <a:pt x="621945" y="2319673"/>
                  </a:lnTo>
                  <a:close/>
                  <a:moveTo>
                    <a:pt x="1836146" y="2088808"/>
                  </a:moveTo>
                  <a:lnTo>
                    <a:pt x="1969356" y="2308000"/>
                  </a:lnTo>
                  <a:lnTo>
                    <a:pt x="1962907" y="2309911"/>
                  </a:lnTo>
                  <a:lnTo>
                    <a:pt x="1807280" y="2097363"/>
                  </a:lnTo>
                  <a:close/>
                  <a:moveTo>
                    <a:pt x="715768" y="2088808"/>
                  </a:moveTo>
                  <a:lnTo>
                    <a:pt x="744635" y="2097363"/>
                  </a:lnTo>
                  <a:lnTo>
                    <a:pt x="589007" y="2309911"/>
                  </a:lnTo>
                  <a:lnTo>
                    <a:pt x="582558" y="2308000"/>
                  </a:lnTo>
                  <a:close/>
                  <a:moveTo>
                    <a:pt x="1865256" y="2075182"/>
                  </a:moveTo>
                  <a:lnTo>
                    <a:pt x="2007695" y="2293372"/>
                  </a:lnTo>
                  <a:lnTo>
                    <a:pt x="2002762" y="2295968"/>
                  </a:lnTo>
                  <a:lnTo>
                    <a:pt x="1839728" y="2087746"/>
                  </a:lnTo>
                  <a:lnTo>
                    <a:pt x="1843511" y="2086625"/>
                  </a:lnTo>
                  <a:close/>
                  <a:moveTo>
                    <a:pt x="685846" y="2074755"/>
                  </a:moveTo>
                  <a:lnTo>
                    <a:pt x="708403" y="2086625"/>
                  </a:lnTo>
                  <a:lnTo>
                    <a:pt x="711251" y="2087469"/>
                  </a:lnTo>
                  <a:lnTo>
                    <a:pt x="548117" y="2295424"/>
                  </a:lnTo>
                  <a:lnTo>
                    <a:pt x="543196" y="2292834"/>
                  </a:lnTo>
                  <a:close/>
                  <a:moveTo>
                    <a:pt x="657288" y="2059726"/>
                  </a:moveTo>
                  <a:lnTo>
                    <a:pt x="682070" y="2072768"/>
                  </a:lnTo>
                  <a:lnTo>
                    <a:pt x="511599" y="2276206"/>
                  </a:lnTo>
                  <a:lnTo>
                    <a:pt x="507138" y="2273859"/>
                  </a:lnTo>
                  <a:close/>
                  <a:moveTo>
                    <a:pt x="1894632" y="2059723"/>
                  </a:moveTo>
                  <a:lnTo>
                    <a:pt x="2044784" y="2273855"/>
                  </a:lnTo>
                  <a:lnTo>
                    <a:pt x="2040324" y="2276202"/>
                  </a:lnTo>
                  <a:lnTo>
                    <a:pt x="1869849" y="2072765"/>
                  </a:lnTo>
                  <a:close/>
                  <a:moveTo>
                    <a:pt x="1923055" y="2043974"/>
                  </a:moveTo>
                  <a:lnTo>
                    <a:pt x="2081193" y="2254695"/>
                  </a:lnTo>
                  <a:lnTo>
                    <a:pt x="2077301" y="2256743"/>
                  </a:lnTo>
                  <a:lnTo>
                    <a:pt x="1899018" y="2057416"/>
                  </a:lnTo>
                  <a:lnTo>
                    <a:pt x="1920327" y="2046202"/>
                  </a:lnTo>
                  <a:close/>
                  <a:moveTo>
                    <a:pt x="628144" y="2043390"/>
                  </a:moveTo>
                  <a:lnTo>
                    <a:pt x="631587" y="2046202"/>
                  </a:lnTo>
                  <a:lnTo>
                    <a:pt x="652056" y="2056973"/>
                  </a:lnTo>
                  <a:lnTo>
                    <a:pt x="473548" y="2256183"/>
                  </a:lnTo>
                  <a:lnTo>
                    <a:pt x="469675" y="2254144"/>
                  </a:lnTo>
                  <a:close/>
                  <a:moveTo>
                    <a:pt x="603072" y="2022909"/>
                  </a:moveTo>
                  <a:lnTo>
                    <a:pt x="623878" y="2039904"/>
                  </a:lnTo>
                  <a:lnTo>
                    <a:pt x="439952" y="2232296"/>
                  </a:lnTo>
                  <a:lnTo>
                    <a:pt x="436836" y="2229751"/>
                  </a:lnTo>
                  <a:close/>
                  <a:moveTo>
                    <a:pt x="1948844" y="2022908"/>
                  </a:moveTo>
                  <a:lnTo>
                    <a:pt x="2115082" y="2229748"/>
                  </a:lnTo>
                  <a:lnTo>
                    <a:pt x="2111966" y="2232294"/>
                  </a:lnTo>
                  <a:lnTo>
                    <a:pt x="1928039" y="2039903"/>
                  </a:lnTo>
                  <a:close/>
                  <a:moveTo>
                    <a:pt x="1973952" y="2002399"/>
                  </a:moveTo>
                  <a:lnTo>
                    <a:pt x="2146821" y="2203822"/>
                  </a:lnTo>
                  <a:lnTo>
                    <a:pt x="2143839" y="2206258"/>
                  </a:lnTo>
                  <a:lnTo>
                    <a:pt x="1953222" y="2019331"/>
                  </a:lnTo>
                  <a:close/>
                  <a:moveTo>
                    <a:pt x="577247" y="2001815"/>
                  </a:moveTo>
                  <a:lnTo>
                    <a:pt x="597976" y="2018747"/>
                  </a:lnTo>
                  <a:lnTo>
                    <a:pt x="407167" y="2205516"/>
                  </a:lnTo>
                  <a:lnTo>
                    <a:pt x="404191" y="2203085"/>
                  </a:lnTo>
                  <a:close/>
                  <a:moveTo>
                    <a:pt x="553855" y="1979264"/>
                  </a:moveTo>
                  <a:lnTo>
                    <a:pt x="562305" y="1989609"/>
                  </a:lnTo>
                  <a:lnTo>
                    <a:pt x="572650" y="1998059"/>
                  </a:lnTo>
                  <a:lnTo>
                    <a:pt x="375101" y="2179323"/>
                  </a:lnTo>
                  <a:lnTo>
                    <a:pt x="373720" y="2178195"/>
                  </a:lnTo>
                  <a:lnTo>
                    <a:pt x="372591" y="2176813"/>
                  </a:lnTo>
                  <a:close/>
                  <a:moveTo>
                    <a:pt x="1998059" y="1979264"/>
                  </a:moveTo>
                  <a:lnTo>
                    <a:pt x="2179323" y="2176813"/>
                  </a:lnTo>
                  <a:lnTo>
                    <a:pt x="2178194" y="2178195"/>
                  </a:lnTo>
                  <a:lnTo>
                    <a:pt x="2176813" y="2179323"/>
                  </a:lnTo>
                  <a:lnTo>
                    <a:pt x="1979264" y="1998060"/>
                  </a:lnTo>
                  <a:lnTo>
                    <a:pt x="1989609" y="1989609"/>
                  </a:lnTo>
                  <a:close/>
                  <a:moveTo>
                    <a:pt x="2018747" y="1953939"/>
                  </a:moveTo>
                  <a:lnTo>
                    <a:pt x="2205517" y="2144746"/>
                  </a:lnTo>
                  <a:lnTo>
                    <a:pt x="2203086" y="2147722"/>
                  </a:lnTo>
                  <a:lnTo>
                    <a:pt x="2001815" y="1974667"/>
                  </a:lnTo>
                  <a:close/>
                  <a:moveTo>
                    <a:pt x="532583" y="1953223"/>
                  </a:moveTo>
                  <a:lnTo>
                    <a:pt x="549516" y="1973952"/>
                  </a:lnTo>
                  <a:lnTo>
                    <a:pt x="348092" y="2146821"/>
                  </a:lnTo>
                  <a:lnTo>
                    <a:pt x="345657" y="2143839"/>
                  </a:lnTo>
                  <a:close/>
                  <a:moveTo>
                    <a:pt x="512011" y="1928038"/>
                  </a:moveTo>
                  <a:lnTo>
                    <a:pt x="529007" y="1948845"/>
                  </a:lnTo>
                  <a:lnTo>
                    <a:pt x="322166" y="2115081"/>
                  </a:lnTo>
                  <a:lnTo>
                    <a:pt x="319621" y="2111965"/>
                  </a:lnTo>
                  <a:close/>
                  <a:moveTo>
                    <a:pt x="2039904" y="1928037"/>
                  </a:moveTo>
                  <a:lnTo>
                    <a:pt x="2232296" y="2111963"/>
                  </a:lnTo>
                  <a:lnTo>
                    <a:pt x="2229750" y="2115079"/>
                  </a:lnTo>
                  <a:lnTo>
                    <a:pt x="2022909" y="1948843"/>
                  </a:lnTo>
                  <a:close/>
                  <a:moveTo>
                    <a:pt x="2056973" y="1899859"/>
                  </a:moveTo>
                  <a:lnTo>
                    <a:pt x="2256182" y="2078366"/>
                  </a:lnTo>
                  <a:lnTo>
                    <a:pt x="2254144" y="2082239"/>
                  </a:lnTo>
                  <a:lnTo>
                    <a:pt x="2043389" y="1923770"/>
                  </a:lnTo>
                  <a:lnTo>
                    <a:pt x="2046202" y="1920328"/>
                  </a:lnTo>
                  <a:close/>
                  <a:moveTo>
                    <a:pt x="494499" y="1899018"/>
                  </a:moveTo>
                  <a:lnTo>
                    <a:pt x="505713" y="1920328"/>
                  </a:lnTo>
                  <a:lnTo>
                    <a:pt x="507941" y="1923055"/>
                  </a:lnTo>
                  <a:lnTo>
                    <a:pt x="297220" y="2081193"/>
                  </a:lnTo>
                  <a:lnTo>
                    <a:pt x="295172" y="2077302"/>
                  </a:lnTo>
                  <a:close/>
                  <a:moveTo>
                    <a:pt x="479150" y="1869850"/>
                  </a:moveTo>
                  <a:lnTo>
                    <a:pt x="492191" y="1894632"/>
                  </a:lnTo>
                  <a:lnTo>
                    <a:pt x="278060" y="2044784"/>
                  </a:lnTo>
                  <a:lnTo>
                    <a:pt x="275713" y="2040323"/>
                  </a:lnTo>
                  <a:close/>
                  <a:moveTo>
                    <a:pt x="2072768" y="1869845"/>
                  </a:moveTo>
                  <a:lnTo>
                    <a:pt x="2276206" y="2040316"/>
                  </a:lnTo>
                  <a:lnTo>
                    <a:pt x="2273858" y="2044776"/>
                  </a:lnTo>
                  <a:lnTo>
                    <a:pt x="2059726" y="1894627"/>
                  </a:lnTo>
                  <a:close/>
                  <a:moveTo>
                    <a:pt x="2087469" y="1840664"/>
                  </a:moveTo>
                  <a:lnTo>
                    <a:pt x="2295423" y="2003797"/>
                  </a:lnTo>
                  <a:lnTo>
                    <a:pt x="2292833" y="2008719"/>
                  </a:lnTo>
                  <a:lnTo>
                    <a:pt x="2074755" y="1866068"/>
                  </a:lnTo>
                  <a:lnTo>
                    <a:pt x="2086625" y="1843512"/>
                  </a:lnTo>
                  <a:close/>
                  <a:moveTo>
                    <a:pt x="464168" y="1839728"/>
                  </a:moveTo>
                  <a:lnTo>
                    <a:pt x="465290" y="1843512"/>
                  </a:lnTo>
                  <a:lnTo>
                    <a:pt x="476733" y="1865257"/>
                  </a:lnTo>
                  <a:lnTo>
                    <a:pt x="258543" y="2007695"/>
                  </a:lnTo>
                  <a:lnTo>
                    <a:pt x="255947" y="2002762"/>
                  </a:lnTo>
                  <a:close/>
                  <a:moveTo>
                    <a:pt x="454552" y="1807281"/>
                  </a:moveTo>
                  <a:lnTo>
                    <a:pt x="463107" y="1836147"/>
                  </a:lnTo>
                  <a:lnTo>
                    <a:pt x="243916" y="1969356"/>
                  </a:lnTo>
                  <a:lnTo>
                    <a:pt x="242005" y="1962907"/>
                  </a:lnTo>
                  <a:close/>
                  <a:moveTo>
                    <a:pt x="2097363" y="1807280"/>
                  </a:moveTo>
                  <a:lnTo>
                    <a:pt x="2309911" y="1962907"/>
                  </a:lnTo>
                  <a:lnTo>
                    <a:pt x="2307999" y="1969357"/>
                  </a:lnTo>
                  <a:lnTo>
                    <a:pt x="2088808" y="1836147"/>
                  </a:lnTo>
                  <a:close/>
                  <a:moveTo>
                    <a:pt x="2106777" y="1775514"/>
                  </a:moveTo>
                  <a:lnTo>
                    <a:pt x="2321862" y="1922581"/>
                  </a:lnTo>
                  <a:lnTo>
                    <a:pt x="2319673" y="1929969"/>
                  </a:lnTo>
                  <a:lnTo>
                    <a:pt x="2098069" y="1804898"/>
                  </a:lnTo>
                  <a:close/>
                  <a:moveTo>
                    <a:pt x="444873" y="1774621"/>
                  </a:moveTo>
                  <a:lnTo>
                    <a:pt x="453586" y="1804020"/>
                  </a:lnTo>
                  <a:lnTo>
                    <a:pt x="231915" y="1928861"/>
                  </a:lnTo>
                  <a:lnTo>
                    <a:pt x="229718" y="1921448"/>
                  </a:lnTo>
                  <a:close/>
                  <a:moveTo>
                    <a:pt x="439081" y="1741274"/>
                  </a:moveTo>
                  <a:lnTo>
                    <a:pt x="441036" y="1761673"/>
                  </a:lnTo>
                  <a:lnTo>
                    <a:pt x="444482" y="1773300"/>
                  </a:lnTo>
                  <a:lnTo>
                    <a:pt x="220434" y="1890122"/>
                  </a:lnTo>
                  <a:lnTo>
                    <a:pt x="220405" y="1890025"/>
                  </a:lnTo>
                  <a:lnTo>
                    <a:pt x="219534" y="1880934"/>
                  </a:lnTo>
                  <a:close/>
                  <a:moveTo>
                    <a:pt x="2196171" y="1539389"/>
                  </a:moveTo>
                  <a:lnTo>
                    <a:pt x="2429207" y="1621284"/>
                  </a:lnTo>
                  <a:lnTo>
                    <a:pt x="2422372" y="1629568"/>
                  </a:lnTo>
                  <a:lnTo>
                    <a:pt x="2187740" y="1569151"/>
                  </a:lnTo>
                  <a:lnTo>
                    <a:pt x="2403221" y="1652780"/>
                  </a:lnTo>
                  <a:lnTo>
                    <a:pt x="2395576" y="1662046"/>
                  </a:lnTo>
                  <a:lnTo>
                    <a:pt x="2170730" y="1596344"/>
                  </a:lnTo>
                  <a:lnTo>
                    <a:pt x="2373626" y="1682941"/>
                  </a:lnTo>
                  <a:lnTo>
                    <a:pt x="2362152" y="1692408"/>
                  </a:lnTo>
                  <a:lnTo>
                    <a:pt x="2166661" y="1628173"/>
                  </a:lnTo>
                  <a:lnTo>
                    <a:pt x="2341414" y="1709518"/>
                  </a:lnTo>
                  <a:lnTo>
                    <a:pt x="2335148" y="1714688"/>
                  </a:lnTo>
                  <a:lnTo>
                    <a:pt x="2335922" y="1722767"/>
                  </a:lnTo>
                  <a:lnTo>
                    <a:pt x="2147816" y="1654160"/>
                  </a:lnTo>
                  <a:lnTo>
                    <a:pt x="2338609" y="1750799"/>
                  </a:lnTo>
                  <a:lnTo>
                    <a:pt x="2340023" y="1765552"/>
                  </a:lnTo>
                  <a:lnTo>
                    <a:pt x="2141697" y="1685665"/>
                  </a:lnTo>
                  <a:lnTo>
                    <a:pt x="2340653" y="1794641"/>
                  </a:lnTo>
                  <a:lnTo>
                    <a:pt x="2339507" y="1806599"/>
                  </a:lnTo>
                  <a:lnTo>
                    <a:pt x="2121216" y="1710374"/>
                  </a:lnTo>
                  <a:lnTo>
                    <a:pt x="2336519" y="1837771"/>
                  </a:lnTo>
                  <a:lnTo>
                    <a:pt x="2335498" y="1848423"/>
                  </a:lnTo>
                  <a:lnTo>
                    <a:pt x="2113062" y="1741420"/>
                  </a:lnTo>
                  <a:lnTo>
                    <a:pt x="2332382" y="1880936"/>
                  </a:lnTo>
                  <a:lnTo>
                    <a:pt x="2331511" y="1890025"/>
                  </a:lnTo>
                  <a:lnTo>
                    <a:pt x="2331481" y="1890124"/>
                  </a:lnTo>
                  <a:lnTo>
                    <a:pt x="2107433" y="1773301"/>
                  </a:lnTo>
                  <a:lnTo>
                    <a:pt x="2110879" y="1761673"/>
                  </a:lnTo>
                  <a:cubicBezTo>
                    <a:pt x="2116269" y="1733835"/>
                    <a:pt x="2118964" y="1705579"/>
                    <a:pt x="2118964" y="1677322"/>
                  </a:cubicBezTo>
                  <a:lnTo>
                    <a:pt x="2113756" y="1622985"/>
                  </a:lnTo>
                  <a:lnTo>
                    <a:pt x="2155860" y="1588246"/>
                  </a:lnTo>
                  <a:close/>
                  <a:moveTo>
                    <a:pt x="336340" y="1512225"/>
                  </a:moveTo>
                  <a:lnTo>
                    <a:pt x="342126" y="1522884"/>
                  </a:lnTo>
                  <a:cubicBezTo>
                    <a:pt x="357999" y="1546380"/>
                    <a:pt x="376074" y="1568266"/>
                    <a:pt x="396054" y="1588246"/>
                  </a:cubicBezTo>
                  <a:lnTo>
                    <a:pt x="438158" y="1622985"/>
                  </a:lnTo>
                  <a:lnTo>
                    <a:pt x="432951" y="1677322"/>
                  </a:lnTo>
                  <a:lnTo>
                    <a:pt x="438994" y="1740373"/>
                  </a:lnTo>
                  <a:lnTo>
                    <a:pt x="216305" y="1847247"/>
                  </a:lnTo>
                  <a:lnTo>
                    <a:pt x="215281" y="1836556"/>
                  </a:lnTo>
                  <a:lnTo>
                    <a:pt x="423908" y="1713369"/>
                  </a:lnTo>
                  <a:lnTo>
                    <a:pt x="212410" y="1806601"/>
                  </a:lnTo>
                  <a:lnTo>
                    <a:pt x="211263" y="1794644"/>
                  </a:lnTo>
                  <a:lnTo>
                    <a:pt x="416724" y="1682103"/>
                  </a:lnTo>
                  <a:lnTo>
                    <a:pt x="212009" y="1764344"/>
                  </a:lnTo>
                  <a:lnTo>
                    <a:pt x="213428" y="1749537"/>
                  </a:lnTo>
                  <a:lnTo>
                    <a:pt x="397131" y="1656701"/>
                  </a:lnTo>
                  <a:lnTo>
                    <a:pt x="215993" y="1722766"/>
                  </a:lnTo>
                  <a:lnTo>
                    <a:pt x="216767" y="1714688"/>
                  </a:lnTo>
                  <a:lnTo>
                    <a:pt x="210501" y="1709518"/>
                  </a:lnTo>
                  <a:lnTo>
                    <a:pt x="391966" y="1625049"/>
                  </a:lnTo>
                  <a:lnTo>
                    <a:pt x="188788" y="1691604"/>
                  </a:lnTo>
                  <a:lnTo>
                    <a:pt x="177356" y="1682171"/>
                  </a:lnTo>
                  <a:lnTo>
                    <a:pt x="374105" y="1598412"/>
                  </a:lnTo>
                  <a:lnTo>
                    <a:pt x="156337" y="1662044"/>
                  </a:lnTo>
                  <a:lnTo>
                    <a:pt x="148692" y="1652778"/>
                  </a:lnTo>
                  <a:lnTo>
                    <a:pt x="371027" y="1566489"/>
                  </a:lnTo>
                  <a:lnTo>
                    <a:pt x="128771" y="1628633"/>
                  </a:lnTo>
                  <a:lnTo>
                    <a:pt x="121960" y="1620378"/>
                  </a:lnTo>
                  <a:lnTo>
                    <a:pt x="354950" y="1538738"/>
                  </a:lnTo>
                  <a:lnTo>
                    <a:pt x="101168" y="1595178"/>
                  </a:lnTo>
                  <a:lnTo>
                    <a:pt x="95357" y="1588135"/>
                  </a:lnTo>
                  <a:lnTo>
                    <a:pt x="95308" y="1588045"/>
                  </a:lnTo>
                  <a:close/>
                  <a:moveTo>
                    <a:pt x="2215575" y="1512224"/>
                  </a:moveTo>
                  <a:lnTo>
                    <a:pt x="2456606" y="1588044"/>
                  </a:lnTo>
                  <a:lnTo>
                    <a:pt x="2456557" y="1588135"/>
                  </a:lnTo>
                  <a:lnTo>
                    <a:pt x="2450746" y="1595178"/>
                  </a:lnTo>
                  <a:lnTo>
                    <a:pt x="2196748" y="1538690"/>
                  </a:lnTo>
                  <a:lnTo>
                    <a:pt x="2209789" y="1522884"/>
                  </a:lnTo>
                  <a:close/>
                  <a:moveTo>
                    <a:pt x="2230856" y="1484070"/>
                  </a:moveTo>
                  <a:lnTo>
                    <a:pt x="2475877" y="1552542"/>
                  </a:lnTo>
                  <a:lnTo>
                    <a:pt x="2472189" y="1559336"/>
                  </a:lnTo>
                  <a:lnTo>
                    <a:pt x="2216229" y="1511019"/>
                  </a:lnTo>
                  <a:close/>
                  <a:moveTo>
                    <a:pt x="320618" y="1483258"/>
                  </a:moveTo>
                  <a:lnTo>
                    <a:pt x="335238" y="1510194"/>
                  </a:lnTo>
                  <a:lnTo>
                    <a:pt x="79157" y="1558289"/>
                  </a:lnTo>
                  <a:lnTo>
                    <a:pt x="75482" y="1551518"/>
                  </a:lnTo>
                  <a:close/>
                  <a:moveTo>
                    <a:pt x="305070" y="1454614"/>
                  </a:moveTo>
                  <a:lnTo>
                    <a:pt x="319433" y="1481074"/>
                  </a:lnTo>
                  <a:lnTo>
                    <a:pt x="59093" y="1521324"/>
                  </a:lnTo>
                  <a:lnTo>
                    <a:pt x="55884" y="1515412"/>
                  </a:lnTo>
                  <a:close/>
                  <a:moveTo>
                    <a:pt x="2246844" y="1454614"/>
                  </a:moveTo>
                  <a:lnTo>
                    <a:pt x="2496030" y="1515411"/>
                  </a:lnTo>
                  <a:lnTo>
                    <a:pt x="2492821" y="1521324"/>
                  </a:lnTo>
                  <a:lnTo>
                    <a:pt x="2232482" y="1481075"/>
                  </a:lnTo>
                  <a:close/>
                  <a:moveTo>
                    <a:pt x="2257792" y="1424399"/>
                  </a:moveTo>
                  <a:lnTo>
                    <a:pt x="2512794" y="1477964"/>
                  </a:lnTo>
                  <a:lnTo>
                    <a:pt x="2511142" y="1483287"/>
                  </a:lnTo>
                  <a:lnTo>
                    <a:pt x="2248625" y="1451333"/>
                  </a:lnTo>
                  <a:lnTo>
                    <a:pt x="2250508" y="1447865"/>
                  </a:lnTo>
                  <a:close/>
                  <a:moveTo>
                    <a:pt x="293851" y="1423522"/>
                  </a:moveTo>
                  <a:lnTo>
                    <a:pt x="301407" y="1447865"/>
                  </a:lnTo>
                  <a:lnTo>
                    <a:pt x="302824" y="1450475"/>
                  </a:lnTo>
                  <a:lnTo>
                    <a:pt x="40425" y="1482168"/>
                  </a:lnTo>
                  <a:lnTo>
                    <a:pt x="38776" y="1476857"/>
                  </a:lnTo>
                  <a:close/>
                  <a:moveTo>
                    <a:pt x="2267632" y="1392700"/>
                  </a:moveTo>
                  <a:lnTo>
                    <a:pt x="2525218" y="1437943"/>
                  </a:lnTo>
                  <a:lnTo>
                    <a:pt x="2523723" y="1442757"/>
                  </a:lnTo>
                  <a:lnTo>
                    <a:pt x="2259330" y="1419445"/>
                  </a:lnTo>
                  <a:close/>
                  <a:moveTo>
                    <a:pt x="284281" y="1392695"/>
                  </a:moveTo>
                  <a:lnTo>
                    <a:pt x="292583" y="1419440"/>
                  </a:lnTo>
                  <a:lnTo>
                    <a:pt x="28189" y="1442749"/>
                  </a:lnTo>
                  <a:lnTo>
                    <a:pt x="26694" y="1437935"/>
                  </a:lnTo>
                  <a:close/>
                  <a:moveTo>
                    <a:pt x="2276595" y="1361460"/>
                  </a:moveTo>
                  <a:lnTo>
                    <a:pt x="2537418" y="1398640"/>
                  </a:lnTo>
                  <a:lnTo>
                    <a:pt x="2536114" y="1402840"/>
                  </a:lnTo>
                  <a:lnTo>
                    <a:pt x="2269103" y="1387960"/>
                  </a:lnTo>
                  <a:lnTo>
                    <a:pt x="2276241" y="1364964"/>
                  </a:lnTo>
                  <a:close/>
                  <a:moveTo>
                    <a:pt x="275227" y="1360543"/>
                  </a:moveTo>
                  <a:lnTo>
                    <a:pt x="275673" y="1364964"/>
                  </a:lnTo>
                  <a:lnTo>
                    <a:pt x="282531" y="1387057"/>
                  </a:lnTo>
                  <a:lnTo>
                    <a:pt x="15445" y="1401696"/>
                  </a:lnTo>
                  <a:lnTo>
                    <a:pt x="14147" y="1397515"/>
                  </a:lnTo>
                  <a:close/>
                  <a:moveTo>
                    <a:pt x="2279934" y="1328330"/>
                  </a:moveTo>
                  <a:lnTo>
                    <a:pt x="2543740" y="1357042"/>
                  </a:lnTo>
                  <a:lnTo>
                    <a:pt x="2543336" y="1361045"/>
                  </a:lnTo>
                  <a:lnTo>
                    <a:pt x="2277240" y="1355059"/>
                  </a:lnTo>
                  <a:close/>
                  <a:moveTo>
                    <a:pt x="271980" y="1328328"/>
                  </a:moveTo>
                  <a:lnTo>
                    <a:pt x="274674" y="1355058"/>
                  </a:lnTo>
                  <a:lnTo>
                    <a:pt x="8578" y="1361042"/>
                  </a:lnTo>
                  <a:lnTo>
                    <a:pt x="8174" y="1357039"/>
                  </a:lnTo>
                  <a:close/>
                  <a:moveTo>
                    <a:pt x="2283186" y="1296072"/>
                  </a:moveTo>
                  <a:lnTo>
                    <a:pt x="2547851" y="1316265"/>
                  </a:lnTo>
                  <a:lnTo>
                    <a:pt x="2547465" y="1320095"/>
                  </a:lnTo>
                  <a:lnTo>
                    <a:pt x="2280502" y="1322704"/>
                  </a:lnTo>
                  <a:close/>
                  <a:moveTo>
                    <a:pt x="268635" y="1295148"/>
                  </a:moveTo>
                  <a:lnTo>
                    <a:pt x="271319" y="1321778"/>
                  </a:lnTo>
                  <a:lnTo>
                    <a:pt x="4331" y="1318920"/>
                  </a:lnTo>
                  <a:lnTo>
                    <a:pt x="3946" y="1315096"/>
                  </a:lnTo>
                  <a:close/>
                  <a:moveTo>
                    <a:pt x="268040" y="1262667"/>
                  </a:moveTo>
                  <a:lnTo>
                    <a:pt x="266700" y="1275957"/>
                  </a:lnTo>
                  <a:lnTo>
                    <a:pt x="268040" y="1289247"/>
                  </a:lnTo>
                  <a:lnTo>
                    <a:pt x="179" y="1277732"/>
                  </a:lnTo>
                  <a:lnTo>
                    <a:pt x="0" y="1275957"/>
                  </a:lnTo>
                  <a:lnTo>
                    <a:pt x="179" y="1274182"/>
                  </a:lnTo>
                  <a:close/>
                  <a:moveTo>
                    <a:pt x="2283874" y="1262666"/>
                  </a:moveTo>
                  <a:lnTo>
                    <a:pt x="2551735" y="1274182"/>
                  </a:lnTo>
                  <a:lnTo>
                    <a:pt x="2551914" y="1275957"/>
                  </a:lnTo>
                  <a:lnTo>
                    <a:pt x="2551735" y="1277732"/>
                  </a:lnTo>
                  <a:lnTo>
                    <a:pt x="2283874" y="1289248"/>
                  </a:lnTo>
                  <a:lnTo>
                    <a:pt x="2285214" y="1275957"/>
                  </a:lnTo>
                  <a:close/>
                  <a:moveTo>
                    <a:pt x="2280595" y="1230137"/>
                  </a:moveTo>
                  <a:lnTo>
                    <a:pt x="2547583" y="1232995"/>
                  </a:lnTo>
                  <a:lnTo>
                    <a:pt x="2547968" y="1236818"/>
                  </a:lnTo>
                  <a:lnTo>
                    <a:pt x="2283279" y="1256766"/>
                  </a:lnTo>
                  <a:close/>
                  <a:moveTo>
                    <a:pt x="271413" y="1229210"/>
                  </a:moveTo>
                  <a:lnTo>
                    <a:pt x="268728" y="1255843"/>
                  </a:lnTo>
                  <a:lnTo>
                    <a:pt x="4064" y="1235650"/>
                  </a:lnTo>
                  <a:lnTo>
                    <a:pt x="4450" y="1231820"/>
                  </a:lnTo>
                  <a:close/>
                  <a:moveTo>
                    <a:pt x="2543337" y="1190872"/>
                  </a:moveTo>
                  <a:lnTo>
                    <a:pt x="2543740" y="1194875"/>
                  </a:lnTo>
                  <a:lnTo>
                    <a:pt x="2279935" y="1223587"/>
                  </a:lnTo>
                  <a:lnTo>
                    <a:pt x="2277240" y="1196856"/>
                  </a:lnTo>
                  <a:close/>
                  <a:moveTo>
                    <a:pt x="8578" y="1190869"/>
                  </a:moveTo>
                  <a:lnTo>
                    <a:pt x="274675" y="1196855"/>
                  </a:lnTo>
                  <a:lnTo>
                    <a:pt x="271980" y="1223585"/>
                  </a:lnTo>
                  <a:lnTo>
                    <a:pt x="8174" y="1194873"/>
                  </a:lnTo>
                  <a:close/>
                  <a:moveTo>
                    <a:pt x="2536469" y="1150218"/>
                  </a:moveTo>
                  <a:lnTo>
                    <a:pt x="2537767" y="1154399"/>
                  </a:lnTo>
                  <a:lnTo>
                    <a:pt x="2276687" y="1191371"/>
                  </a:lnTo>
                  <a:lnTo>
                    <a:pt x="2276241" y="1186951"/>
                  </a:lnTo>
                  <a:lnTo>
                    <a:pt x="2269383" y="1164858"/>
                  </a:lnTo>
                  <a:close/>
                  <a:moveTo>
                    <a:pt x="15800" y="1149075"/>
                  </a:moveTo>
                  <a:lnTo>
                    <a:pt x="282811" y="1163955"/>
                  </a:lnTo>
                  <a:lnTo>
                    <a:pt x="275673" y="1186951"/>
                  </a:lnTo>
                  <a:lnTo>
                    <a:pt x="275320" y="1190454"/>
                  </a:lnTo>
                  <a:lnTo>
                    <a:pt x="14497" y="1153274"/>
                  </a:lnTo>
                  <a:close/>
                  <a:moveTo>
                    <a:pt x="2523725" y="1109165"/>
                  </a:moveTo>
                  <a:lnTo>
                    <a:pt x="2525220" y="1113979"/>
                  </a:lnTo>
                  <a:lnTo>
                    <a:pt x="2267633" y="1159220"/>
                  </a:lnTo>
                  <a:lnTo>
                    <a:pt x="2259331" y="1132474"/>
                  </a:lnTo>
                  <a:close/>
                  <a:moveTo>
                    <a:pt x="28191" y="1109157"/>
                  </a:moveTo>
                  <a:lnTo>
                    <a:pt x="292585" y="1132469"/>
                  </a:lnTo>
                  <a:lnTo>
                    <a:pt x="284283" y="1159215"/>
                  </a:lnTo>
                  <a:lnTo>
                    <a:pt x="26697" y="1113972"/>
                  </a:lnTo>
                  <a:close/>
                  <a:moveTo>
                    <a:pt x="2511489" y="1069745"/>
                  </a:moveTo>
                  <a:lnTo>
                    <a:pt x="2513138" y="1075056"/>
                  </a:lnTo>
                  <a:lnTo>
                    <a:pt x="2258064" y="1128392"/>
                  </a:lnTo>
                  <a:lnTo>
                    <a:pt x="2250508" y="1104050"/>
                  </a:lnTo>
                  <a:lnTo>
                    <a:pt x="2249090" y="1101439"/>
                  </a:lnTo>
                  <a:close/>
                  <a:moveTo>
                    <a:pt x="40773" y="1068627"/>
                  </a:moveTo>
                  <a:lnTo>
                    <a:pt x="303290" y="1100581"/>
                  </a:lnTo>
                  <a:lnTo>
                    <a:pt x="301407" y="1104050"/>
                  </a:lnTo>
                  <a:lnTo>
                    <a:pt x="294123" y="1127516"/>
                  </a:lnTo>
                  <a:lnTo>
                    <a:pt x="39120" y="1073951"/>
                  </a:lnTo>
                  <a:close/>
                  <a:moveTo>
                    <a:pt x="59093" y="1030591"/>
                  </a:moveTo>
                  <a:lnTo>
                    <a:pt x="319433" y="1070839"/>
                  </a:lnTo>
                  <a:lnTo>
                    <a:pt x="305071" y="1097300"/>
                  </a:lnTo>
                  <a:lnTo>
                    <a:pt x="55884" y="1036503"/>
                  </a:lnTo>
                  <a:close/>
                  <a:moveTo>
                    <a:pt x="2492821" y="1030591"/>
                  </a:moveTo>
                  <a:lnTo>
                    <a:pt x="2496030" y="1036503"/>
                  </a:lnTo>
                  <a:lnTo>
                    <a:pt x="2246844" y="1097300"/>
                  </a:lnTo>
                  <a:lnTo>
                    <a:pt x="2232482" y="1070840"/>
                  </a:lnTo>
                  <a:close/>
                  <a:moveTo>
                    <a:pt x="2472756" y="993625"/>
                  </a:moveTo>
                  <a:lnTo>
                    <a:pt x="2476432" y="1000396"/>
                  </a:lnTo>
                  <a:lnTo>
                    <a:pt x="2231296" y="1068655"/>
                  </a:lnTo>
                  <a:lnTo>
                    <a:pt x="2216676" y="1041721"/>
                  </a:lnTo>
                  <a:close/>
                  <a:moveTo>
                    <a:pt x="79726" y="992578"/>
                  </a:moveTo>
                  <a:lnTo>
                    <a:pt x="335686" y="1040896"/>
                  </a:lnTo>
                  <a:lnTo>
                    <a:pt x="321059" y="1067845"/>
                  </a:lnTo>
                  <a:lnTo>
                    <a:pt x="76038" y="999373"/>
                  </a:lnTo>
                  <a:close/>
                  <a:moveTo>
                    <a:pt x="101168" y="956736"/>
                  </a:moveTo>
                  <a:lnTo>
                    <a:pt x="355167" y="1013225"/>
                  </a:lnTo>
                  <a:lnTo>
                    <a:pt x="342126" y="1029031"/>
                  </a:lnTo>
                  <a:lnTo>
                    <a:pt x="336341" y="1039689"/>
                  </a:lnTo>
                  <a:lnTo>
                    <a:pt x="95308" y="963870"/>
                  </a:lnTo>
                  <a:lnTo>
                    <a:pt x="95357" y="963780"/>
                  </a:lnTo>
                  <a:close/>
                  <a:moveTo>
                    <a:pt x="2335611" y="704665"/>
                  </a:moveTo>
                  <a:lnTo>
                    <a:pt x="2336635" y="715356"/>
                  </a:lnTo>
                  <a:lnTo>
                    <a:pt x="2128003" y="838546"/>
                  </a:lnTo>
                  <a:lnTo>
                    <a:pt x="2339506" y="745312"/>
                  </a:lnTo>
                  <a:lnTo>
                    <a:pt x="2340653" y="757270"/>
                  </a:lnTo>
                  <a:lnTo>
                    <a:pt x="2135192" y="869810"/>
                  </a:lnTo>
                  <a:lnTo>
                    <a:pt x="2339907" y="787569"/>
                  </a:lnTo>
                  <a:lnTo>
                    <a:pt x="2338488" y="802376"/>
                  </a:lnTo>
                  <a:lnTo>
                    <a:pt x="2154781" y="895214"/>
                  </a:lnTo>
                  <a:lnTo>
                    <a:pt x="2335922" y="829148"/>
                  </a:lnTo>
                  <a:lnTo>
                    <a:pt x="2335148" y="837226"/>
                  </a:lnTo>
                  <a:lnTo>
                    <a:pt x="2341414" y="842396"/>
                  </a:lnTo>
                  <a:lnTo>
                    <a:pt x="2159950" y="926865"/>
                  </a:lnTo>
                  <a:lnTo>
                    <a:pt x="2363126" y="860310"/>
                  </a:lnTo>
                  <a:lnTo>
                    <a:pt x="2374558" y="869743"/>
                  </a:lnTo>
                  <a:lnTo>
                    <a:pt x="2177808" y="953503"/>
                  </a:lnTo>
                  <a:lnTo>
                    <a:pt x="2395577" y="889871"/>
                  </a:lnTo>
                  <a:lnTo>
                    <a:pt x="2403222" y="899137"/>
                  </a:lnTo>
                  <a:lnTo>
                    <a:pt x="2180889" y="985425"/>
                  </a:lnTo>
                  <a:lnTo>
                    <a:pt x="2423143" y="923281"/>
                  </a:lnTo>
                  <a:lnTo>
                    <a:pt x="2429954" y="931536"/>
                  </a:lnTo>
                  <a:lnTo>
                    <a:pt x="2196958" y="1013179"/>
                  </a:lnTo>
                  <a:lnTo>
                    <a:pt x="2450746" y="956737"/>
                  </a:lnTo>
                  <a:lnTo>
                    <a:pt x="2456557" y="963780"/>
                  </a:lnTo>
                  <a:lnTo>
                    <a:pt x="2456606" y="963870"/>
                  </a:lnTo>
                  <a:lnTo>
                    <a:pt x="2215574" y="1039690"/>
                  </a:lnTo>
                  <a:lnTo>
                    <a:pt x="2209789" y="1029031"/>
                  </a:lnTo>
                  <a:cubicBezTo>
                    <a:pt x="2193915" y="1005535"/>
                    <a:pt x="2175841" y="983649"/>
                    <a:pt x="2155860" y="963668"/>
                  </a:cubicBezTo>
                  <a:lnTo>
                    <a:pt x="2113756" y="928930"/>
                  </a:lnTo>
                  <a:lnTo>
                    <a:pt x="2118964" y="874594"/>
                  </a:lnTo>
                  <a:lnTo>
                    <a:pt x="2112920" y="811539"/>
                  </a:lnTo>
                  <a:close/>
                  <a:moveTo>
                    <a:pt x="220434" y="661792"/>
                  </a:moveTo>
                  <a:lnTo>
                    <a:pt x="444482" y="778614"/>
                  </a:lnTo>
                  <a:lnTo>
                    <a:pt x="441036" y="790243"/>
                  </a:lnTo>
                  <a:cubicBezTo>
                    <a:pt x="435646" y="818081"/>
                    <a:pt x="432951" y="846337"/>
                    <a:pt x="432951" y="874594"/>
                  </a:cubicBezTo>
                  <a:lnTo>
                    <a:pt x="438158" y="928930"/>
                  </a:lnTo>
                  <a:lnTo>
                    <a:pt x="396054" y="963668"/>
                  </a:lnTo>
                  <a:lnTo>
                    <a:pt x="355743" y="1012526"/>
                  </a:lnTo>
                  <a:lnTo>
                    <a:pt x="122707" y="930631"/>
                  </a:lnTo>
                  <a:lnTo>
                    <a:pt x="129542" y="922347"/>
                  </a:lnTo>
                  <a:lnTo>
                    <a:pt x="364173" y="982764"/>
                  </a:lnTo>
                  <a:lnTo>
                    <a:pt x="148693" y="899135"/>
                  </a:lnTo>
                  <a:lnTo>
                    <a:pt x="156338" y="889869"/>
                  </a:lnTo>
                  <a:lnTo>
                    <a:pt x="381181" y="955569"/>
                  </a:lnTo>
                  <a:lnTo>
                    <a:pt x="178288" y="868974"/>
                  </a:lnTo>
                  <a:lnTo>
                    <a:pt x="189762" y="859507"/>
                  </a:lnTo>
                  <a:lnTo>
                    <a:pt x="385263" y="923745"/>
                  </a:lnTo>
                  <a:lnTo>
                    <a:pt x="210501" y="842396"/>
                  </a:lnTo>
                  <a:lnTo>
                    <a:pt x="216767" y="837226"/>
                  </a:lnTo>
                  <a:lnTo>
                    <a:pt x="215993" y="829148"/>
                  </a:lnTo>
                  <a:lnTo>
                    <a:pt x="404084" y="897749"/>
                  </a:lnTo>
                  <a:lnTo>
                    <a:pt x="213307" y="801118"/>
                  </a:lnTo>
                  <a:lnTo>
                    <a:pt x="211893" y="786363"/>
                  </a:lnTo>
                  <a:lnTo>
                    <a:pt x="410228" y="866254"/>
                  </a:lnTo>
                  <a:lnTo>
                    <a:pt x="211263" y="757273"/>
                  </a:lnTo>
                  <a:lnTo>
                    <a:pt x="212410" y="745315"/>
                  </a:lnTo>
                  <a:lnTo>
                    <a:pt x="430692" y="841537"/>
                  </a:lnTo>
                  <a:lnTo>
                    <a:pt x="215397" y="714145"/>
                  </a:lnTo>
                  <a:lnTo>
                    <a:pt x="216418" y="703493"/>
                  </a:lnTo>
                  <a:lnTo>
                    <a:pt x="438852" y="810495"/>
                  </a:lnTo>
                  <a:lnTo>
                    <a:pt x="219534" y="670981"/>
                  </a:lnTo>
                  <a:lnTo>
                    <a:pt x="220405" y="661890"/>
                  </a:lnTo>
                  <a:close/>
                  <a:moveTo>
                    <a:pt x="2331481" y="661791"/>
                  </a:moveTo>
                  <a:lnTo>
                    <a:pt x="2331511" y="661890"/>
                  </a:lnTo>
                  <a:lnTo>
                    <a:pt x="2332382" y="670978"/>
                  </a:lnTo>
                  <a:lnTo>
                    <a:pt x="2112834" y="810639"/>
                  </a:lnTo>
                  <a:lnTo>
                    <a:pt x="2110879" y="790243"/>
                  </a:lnTo>
                  <a:lnTo>
                    <a:pt x="2107433" y="778614"/>
                  </a:lnTo>
                  <a:close/>
                  <a:moveTo>
                    <a:pt x="2320000" y="623052"/>
                  </a:moveTo>
                  <a:lnTo>
                    <a:pt x="2322197" y="630464"/>
                  </a:lnTo>
                  <a:lnTo>
                    <a:pt x="2107041" y="777292"/>
                  </a:lnTo>
                  <a:lnTo>
                    <a:pt x="2098328" y="747893"/>
                  </a:lnTo>
                  <a:close/>
                  <a:moveTo>
                    <a:pt x="232243" y="621947"/>
                  </a:moveTo>
                  <a:lnTo>
                    <a:pt x="453846" y="747017"/>
                  </a:lnTo>
                  <a:lnTo>
                    <a:pt x="445138" y="776401"/>
                  </a:lnTo>
                  <a:lnTo>
                    <a:pt x="230053" y="629335"/>
                  </a:lnTo>
                  <a:close/>
                  <a:moveTo>
                    <a:pt x="243916" y="582558"/>
                  </a:moveTo>
                  <a:lnTo>
                    <a:pt x="463107" y="715768"/>
                  </a:lnTo>
                  <a:lnTo>
                    <a:pt x="454552" y="744635"/>
                  </a:lnTo>
                  <a:lnTo>
                    <a:pt x="242005" y="589008"/>
                  </a:lnTo>
                  <a:close/>
                  <a:moveTo>
                    <a:pt x="2307999" y="582558"/>
                  </a:moveTo>
                  <a:lnTo>
                    <a:pt x="2309911" y="589007"/>
                  </a:lnTo>
                  <a:lnTo>
                    <a:pt x="2097363" y="744634"/>
                  </a:lnTo>
                  <a:lnTo>
                    <a:pt x="2088808" y="715768"/>
                  </a:lnTo>
                  <a:close/>
                  <a:moveTo>
                    <a:pt x="2293371" y="544218"/>
                  </a:moveTo>
                  <a:lnTo>
                    <a:pt x="2295967" y="549151"/>
                  </a:lnTo>
                  <a:lnTo>
                    <a:pt x="2087746" y="712184"/>
                  </a:lnTo>
                  <a:lnTo>
                    <a:pt x="2086625" y="708403"/>
                  </a:lnTo>
                  <a:lnTo>
                    <a:pt x="2075182" y="686657"/>
                  </a:lnTo>
                  <a:close/>
                  <a:moveTo>
                    <a:pt x="259081" y="543198"/>
                  </a:moveTo>
                  <a:lnTo>
                    <a:pt x="477159" y="685848"/>
                  </a:lnTo>
                  <a:lnTo>
                    <a:pt x="465290" y="708403"/>
                  </a:lnTo>
                  <a:lnTo>
                    <a:pt x="464446" y="711252"/>
                  </a:lnTo>
                  <a:lnTo>
                    <a:pt x="256491" y="548119"/>
                  </a:lnTo>
                  <a:close/>
                  <a:moveTo>
                    <a:pt x="278057" y="507138"/>
                  </a:moveTo>
                  <a:lnTo>
                    <a:pt x="492188" y="657287"/>
                  </a:lnTo>
                  <a:lnTo>
                    <a:pt x="479147" y="682070"/>
                  </a:lnTo>
                  <a:lnTo>
                    <a:pt x="275709" y="511599"/>
                  </a:lnTo>
                  <a:close/>
                  <a:moveTo>
                    <a:pt x="2273854" y="507130"/>
                  </a:moveTo>
                  <a:lnTo>
                    <a:pt x="2276201" y="511591"/>
                  </a:lnTo>
                  <a:lnTo>
                    <a:pt x="2072765" y="682064"/>
                  </a:lnTo>
                  <a:lnTo>
                    <a:pt x="2059723" y="657282"/>
                  </a:lnTo>
                  <a:close/>
                  <a:moveTo>
                    <a:pt x="2254693" y="470719"/>
                  </a:moveTo>
                  <a:lnTo>
                    <a:pt x="2256741" y="474611"/>
                  </a:lnTo>
                  <a:lnTo>
                    <a:pt x="2057415" y="652895"/>
                  </a:lnTo>
                  <a:lnTo>
                    <a:pt x="2046202" y="631587"/>
                  </a:lnTo>
                  <a:lnTo>
                    <a:pt x="2043973" y="628858"/>
                  </a:lnTo>
                  <a:close/>
                  <a:moveTo>
                    <a:pt x="297770" y="469676"/>
                  </a:moveTo>
                  <a:lnTo>
                    <a:pt x="508524" y="628145"/>
                  </a:lnTo>
                  <a:lnTo>
                    <a:pt x="505713" y="631587"/>
                  </a:lnTo>
                  <a:lnTo>
                    <a:pt x="494941" y="652058"/>
                  </a:lnTo>
                  <a:lnTo>
                    <a:pt x="295732" y="473550"/>
                  </a:lnTo>
                  <a:close/>
                  <a:moveTo>
                    <a:pt x="322165" y="436836"/>
                  </a:moveTo>
                  <a:lnTo>
                    <a:pt x="529005" y="603071"/>
                  </a:lnTo>
                  <a:lnTo>
                    <a:pt x="512010" y="623877"/>
                  </a:lnTo>
                  <a:lnTo>
                    <a:pt x="319619" y="439952"/>
                  </a:lnTo>
                  <a:close/>
                  <a:moveTo>
                    <a:pt x="2229748" y="436833"/>
                  </a:moveTo>
                  <a:lnTo>
                    <a:pt x="2232293" y="439949"/>
                  </a:lnTo>
                  <a:lnTo>
                    <a:pt x="2039903" y="623876"/>
                  </a:lnTo>
                  <a:lnTo>
                    <a:pt x="2022907" y="603070"/>
                  </a:lnTo>
                  <a:close/>
                  <a:moveTo>
                    <a:pt x="2203820" y="405092"/>
                  </a:moveTo>
                  <a:lnTo>
                    <a:pt x="2206256" y="408074"/>
                  </a:lnTo>
                  <a:lnTo>
                    <a:pt x="2019330" y="598691"/>
                  </a:lnTo>
                  <a:lnTo>
                    <a:pt x="2002397" y="577961"/>
                  </a:lnTo>
                  <a:close/>
                  <a:moveTo>
                    <a:pt x="348828" y="404193"/>
                  </a:moveTo>
                  <a:lnTo>
                    <a:pt x="550099" y="577248"/>
                  </a:lnTo>
                  <a:lnTo>
                    <a:pt x="533167" y="597977"/>
                  </a:lnTo>
                  <a:lnTo>
                    <a:pt x="346397" y="407170"/>
                  </a:lnTo>
                  <a:close/>
                  <a:moveTo>
                    <a:pt x="2176813" y="372592"/>
                  </a:moveTo>
                  <a:lnTo>
                    <a:pt x="2178194" y="373720"/>
                  </a:lnTo>
                  <a:lnTo>
                    <a:pt x="2179323" y="375102"/>
                  </a:lnTo>
                  <a:lnTo>
                    <a:pt x="1998059" y="572650"/>
                  </a:lnTo>
                  <a:lnTo>
                    <a:pt x="1989609" y="562305"/>
                  </a:lnTo>
                  <a:lnTo>
                    <a:pt x="1979264" y="553855"/>
                  </a:lnTo>
                  <a:close/>
                  <a:moveTo>
                    <a:pt x="375102" y="372591"/>
                  </a:moveTo>
                  <a:lnTo>
                    <a:pt x="572651" y="553855"/>
                  </a:lnTo>
                  <a:lnTo>
                    <a:pt x="562305" y="562305"/>
                  </a:lnTo>
                  <a:lnTo>
                    <a:pt x="553855" y="572650"/>
                  </a:lnTo>
                  <a:lnTo>
                    <a:pt x="372592" y="375102"/>
                  </a:lnTo>
                  <a:lnTo>
                    <a:pt x="373720" y="373720"/>
                  </a:lnTo>
                  <a:close/>
                  <a:moveTo>
                    <a:pt x="2144745" y="346398"/>
                  </a:moveTo>
                  <a:lnTo>
                    <a:pt x="2147721" y="348828"/>
                  </a:lnTo>
                  <a:lnTo>
                    <a:pt x="1974666" y="550099"/>
                  </a:lnTo>
                  <a:lnTo>
                    <a:pt x="1953938" y="533167"/>
                  </a:lnTo>
                  <a:close/>
                  <a:moveTo>
                    <a:pt x="408075" y="345658"/>
                  </a:moveTo>
                  <a:lnTo>
                    <a:pt x="598691" y="532583"/>
                  </a:lnTo>
                  <a:lnTo>
                    <a:pt x="577961" y="549516"/>
                  </a:lnTo>
                  <a:lnTo>
                    <a:pt x="405093" y="348093"/>
                  </a:lnTo>
                  <a:close/>
                  <a:moveTo>
                    <a:pt x="439950" y="319620"/>
                  </a:moveTo>
                  <a:lnTo>
                    <a:pt x="623876" y="512011"/>
                  </a:lnTo>
                  <a:lnTo>
                    <a:pt x="603071" y="529006"/>
                  </a:lnTo>
                  <a:lnTo>
                    <a:pt x="436834" y="322165"/>
                  </a:lnTo>
                  <a:close/>
                  <a:moveTo>
                    <a:pt x="2111962" y="319618"/>
                  </a:moveTo>
                  <a:lnTo>
                    <a:pt x="2115078" y="322164"/>
                  </a:lnTo>
                  <a:lnTo>
                    <a:pt x="1948843" y="529006"/>
                  </a:lnTo>
                  <a:lnTo>
                    <a:pt x="1928036" y="512010"/>
                  </a:lnTo>
                  <a:close/>
                  <a:moveTo>
                    <a:pt x="2078364" y="295732"/>
                  </a:moveTo>
                  <a:lnTo>
                    <a:pt x="2082238" y="297770"/>
                  </a:lnTo>
                  <a:lnTo>
                    <a:pt x="1923769" y="508524"/>
                  </a:lnTo>
                  <a:lnTo>
                    <a:pt x="1920327" y="505713"/>
                  </a:lnTo>
                  <a:lnTo>
                    <a:pt x="1899858" y="494941"/>
                  </a:lnTo>
                  <a:close/>
                  <a:moveTo>
                    <a:pt x="474611" y="295173"/>
                  </a:moveTo>
                  <a:lnTo>
                    <a:pt x="652894" y="494500"/>
                  </a:lnTo>
                  <a:lnTo>
                    <a:pt x="631587" y="505713"/>
                  </a:lnTo>
                  <a:lnTo>
                    <a:pt x="628858" y="507942"/>
                  </a:lnTo>
                  <a:lnTo>
                    <a:pt x="470719" y="297221"/>
                  </a:lnTo>
                  <a:close/>
                  <a:moveTo>
                    <a:pt x="511591" y="275713"/>
                  </a:moveTo>
                  <a:lnTo>
                    <a:pt x="682065" y="479150"/>
                  </a:lnTo>
                  <a:lnTo>
                    <a:pt x="657282" y="492191"/>
                  </a:lnTo>
                  <a:lnTo>
                    <a:pt x="507131" y="278060"/>
                  </a:lnTo>
                  <a:close/>
                  <a:moveTo>
                    <a:pt x="2040315" y="275709"/>
                  </a:moveTo>
                  <a:lnTo>
                    <a:pt x="2044776" y="278056"/>
                  </a:lnTo>
                  <a:lnTo>
                    <a:pt x="1894627" y="492188"/>
                  </a:lnTo>
                  <a:lnTo>
                    <a:pt x="1869844" y="479147"/>
                  </a:lnTo>
                  <a:close/>
                  <a:moveTo>
                    <a:pt x="2003795" y="256491"/>
                  </a:moveTo>
                  <a:lnTo>
                    <a:pt x="2008717" y="259081"/>
                  </a:lnTo>
                  <a:lnTo>
                    <a:pt x="1866067" y="477159"/>
                  </a:lnTo>
                  <a:lnTo>
                    <a:pt x="1843511" y="465290"/>
                  </a:lnTo>
                  <a:lnTo>
                    <a:pt x="1840662" y="464445"/>
                  </a:lnTo>
                  <a:close/>
                  <a:moveTo>
                    <a:pt x="549151" y="255948"/>
                  </a:moveTo>
                  <a:lnTo>
                    <a:pt x="712186" y="464169"/>
                  </a:lnTo>
                  <a:lnTo>
                    <a:pt x="708403" y="465290"/>
                  </a:lnTo>
                  <a:lnTo>
                    <a:pt x="686657" y="476733"/>
                  </a:lnTo>
                  <a:lnTo>
                    <a:pt x="544218" y="258544"/>
                  </a:lnTo>
                  <a:close/>
                  <a:moveTo>
                    <a:pt x="589008" y="242004"/>
                  </a:moveTo>
                  <a:lnTo>
                    <a:pt x="744634" y="454552"/>
                  </a:lnTo>
                  <a:lnTo>
                    <a:pt x="715769" y="463107"/>
                  </a:lnTo>
                  <a:lnTo>
                    <a:pt x="582559" y="243915"/>
                  </a:lnTo>
                  <a:close/>
                  <a:moveTo>
                    <a:pt x="1962907" y="242004"/>
                  </a:moveTo>
                  <a:lnTo>
                    <a:pt x="1969356" y="243915"/>
                  </a:lnTo>
                  <a:lnTo>
                    <a:pt x="1836146" y="463107"/>
                  </a:lnTo>
                  <a:lnTo>
                    <a:pt x="1807280" y="454552"/>
                  </a:lnTo>
                  <a:close/>
                  <a:moveTo>
                    <a:pt x="1922579" y="230052"/>
                  </a:moveTo>
                  <a:lnTo>
                    <a:pt x="1929967" y="232242"/>
                  </a:lnTo>
                  <a:lnTo>
                    <a:pt x="1804897" y="453846"/>
                  </a:lnTo>
                  <a:lnTo>
                    <a:pt x="1775513" y="445138"/>
                  </a:lnTo>
                  <a:close/>
                  <a:moveTo>
                    <a:pt x="630465" y="229718"/>
                  </a:moveTo>
                  <a:lnTo>
                    <a:pt x="777292" y="444874"/>
                  </a:lnTo>
                  <a:lnTo>
                    <a:pt x="747893" y="453586"/>
                  </a:lnTo>
                  <a:lnTo>
                    <a:pt x="623053" y="231914"/>
                  </a:lnTo>
                  <a:close/>
                  <a:moveTo>
                    <a:pt x="670980" y="219533"/>
                  </a:moveTo>
                  <a:lnTo>
                    <a:pt x="810640" y="439081"/>
                  </a:lnTo>
                  <a:lnTo>
                    <a:pt x="790243" y="441036"/>
                  </a:lnTo>
                  <a:lnTo>
                    <a:pt x="778614" y="444482"/>
                  </a:lnTo>
                  <a:lnTo>
                    <a:pt x="661792" y="220434"/>
                  </a:lnTo>
                  <a:lnTo>
                    <a:pt x="661891" y="220404"/>
                  </a:lnTo>
                  <a:close/>
                  <a:moveTo>
                    <a:pt x="1621283" y="122706"/>
                  </a:moveTo>
                  <a:lnTo>
                    <a:pt x="1629567" y="129541"/>
                  </a:lnTo>
                  <a:lnTo>
                    <a:pt x="1569146" y="364187"/>
                  </a:lnTo>
                  <a:lnTo>
                    <a:pt x="1652780" y="148694"/>
                  </a:lnTo>
                  <a:lnTo>
                    <a:pt x="1662046" y="156339"/>
                  </a:lnTo>
                  <a:lnTo>
                    <a:pt x="1596349" y="381170"/>
                  </a:lnTo>
                  <a:lnTo>
                    <a:pt x="1682940" y="178287"/>
                  </a:lnTo>
                  <a:lnTo>
                    <a:pt x="1692407" y="189761"/>
                  </a:lnTo>
                  <a:lnTo>
                    <a:pt x="1628168" y="385263"/>
                  </a:lnTo>
                  <a:lnTo>
                    <a:pt x="1709518" y="210500"/>
                  </a:lnTo>
                  <a:lnTo>
                    <a:pt x="1714688" y="216766"/>
                  </a:lnTo>
                  <a:lnTo>
                    <a:pt x="1722767" y="215992"/>
                  </a:lnTo>
                  <a:lnTo>
                    <a:pt x="1654165" y="404087"/>
                  </a:lnTo>
                  <a:lnTo>
                    <a:pt x="1750797" y="213306"/>
                  </a:lnTo>
                  <a:lnTo>
                    <a:pt x="1765551" y="211892"/>
                  </a:lnTo>
                  <a:lnTo>
                    <a:pt x="1685658" y="410233"/>
                  </a:lnTo>
                  <a:lnTo>
                    <a:pt x="1794642" y="211262"/>
                  </a:lnTo>
                  <a:lnTo>
                    <a:pt x="1806600" y="212408"/>
                  </a:lnTo>
                  <a:lnTo>
                    <a:pt x="1710380" y="430686"/>
                  </a:lnTo>
                  <a:lnTo>
                    <a:pt x="1837769" y="215396"/>
                  </a:lnTo>
                  <a:lnTo>
                    <a:pt x="1848422" y="216417"/>
                  </a:lnTo>
                  <a:lnTo>
                    <a:pt x="1741416" y="438858"/>
                  </a:lnTo>
                  <a:lnTo>
                    <a:pt x="1880935" y="219533"/>
                  </a:lnTo>
                  <a:lnTo>
                    <a:pt x="1890024" y="220404"/>
                  </a:lnTo>
                  <a:lnTo>
                    <a:pt x="1890123" y="220434"/>
                  </a:lnTo>
                  <a:lnTo>
                    <a:pt x="1773300" y="444482"/>
                  </a:lnTo>
                  <a:lnTo>
                    <a:pt x="1761672" y="441036"/>
                  </a:lnTo>
                  <a:cubicBezTo>
                    <a:pt x="1733834" y="435646"/>
                    <a:pt x="1705578" y="432951"/>
                    <a:pt x="1677321" y="432951"/>
                  </a:cubicBezTo>
                  <a:lnTo>
                    <a:pt x="1622985" y="438158"/>
                  </a:lnTo>
                  <a:lnTo>
                    <a:pt x="1588246" y="396054"/>
                  </a:lnTo>
                  <a:lnTo>
                    <a:pt x="1539388" y="355742"/>
                  </a:lnTo>
                  <a:close/>
                  <a:moveTo>
                    <a:pt x="963870" y="95308"/>
                  </a:moveTo>
                  <a:lnTo>
                    <a:pt x="1039690" y="336340"/>
                  </a:lnTo>
                  <a:lnTo>
                    <a:pt x="1029031" y="342125"/>
                  </a:lnTo>
                  <a:cubicBezTo>
                    <a:pt x="1005535" y="357999"/>
                    <a:pt x="983649" y="376074"/>
                    <a:pt x="963668" y="396054"/>
                  </a:cubicBezTo>
                  <a:lnTo>
                    <a:pt x="928930" y="438158"/>
                  </a:lnTo>
                  <a:lnTo>
                    <a:pt x="874594" y="432951"/>
                  </a:lnTo>
                  <a:lnTo>
                    <a:pt x="811540" y="438995"/>
                  </a:lnTo>
                  <a:lnTo>
                    <a:pt x="704666" y="216304"/>
                  </a:lnTo>
                  <a:lnTo>
                    <a:pt x="715357" y="215280"/>
                  </a:lnTo>
                  <a:lnTo>
                    <a:pt x="838552" y="423921"/>
                  </a:lnTo>
                  <a:lnTo>
                    <a:pt x="745314" y="212408"/>
                  </a:lnTo>
                  <a:lnTo>
                    <a:pt x="757271" y="211262"/>
                  </a:lnTo>
                  <a:lnTo>
                    <a:pt x="869804" y="416712"/>
                  </a:lnTo>
                  <a:lnTo>
                    <a:pt x="787568" y="212007"/>
                  </a:lnTo>
                  <a:lnTo>
                    <a:pt x="802376" y="213426"/>
                  </a:lnTo>
                  <a:lnTo>
                    <a:pt x="895215" y="397136"/>
                  </a:lnTo>
                  <a:lnTo>
                    <a:pt x="829148" y="215992"/>
                  </a:lnTo>
                  <a:lnTo>
                    <a:pt x="837226" y="216766"/>
                  </a:lnTo>
                  <a:lnTo>
                    <a:pt x="842396" y="210500"/>
                  </a:lnTo>
                  <a:lnTo>
                    <a:pt x="926863" y="391960"/>
                  </a:lnTo>
                  <a:lnTo>
                    <a:pt x="860310" y="188788"/>
                  </a:lnTo>
                  <a:lnTo>
                    <a:pt x="869743" y="177356"/>
                  </a:lnTo>
                  <a:lnTo>
                    <a:pt x="953507" y="374116"/>
                  </a:lnTo>
                  <a:lnTo>
                    <a:pt x="889872" y="156336"/>
                  </a:lnTo>
                  <a:lnTo>
                    <a:pt x="899137" y="148691"/>
                  </a:lnTo>
                  <a:lnTo>
                    <a:pt x="985422" y="371012"/>
                  </a:lnTo>
                  <a:lnTo>
                    <a:pt x="923281" y="128771"/>
                  </a:lnTo>
                  <a:lnTo>
                    <a:pt x="931536" y="121960"/>
                  </a:lnTo>
                  <a:lnTo>
                    <a:pt x="1013180" y="354958"/>
                  </a:lnTo>
                  <a:lnTo>
                    <a:pt x="956737" y="101168"/>
                  </a:lnTo>
                  <a:lnTo>
                    <a:pt x="963780" y="95357"/>
                  </a:lnTo>
                  <a:close/>
                  <a:moveTo>
                    <a:pt x="1588044" y="95308"/>
                  </a:moveTo>
                  <a:lnTo>
                    <a:pt x="1588135" y="95357"/>
                  </a:lnTo>
                  <a:lnTo>
                    <a:pt x="1595178" y="101168"/>
                  </a:lnTo>
                  <a:lnTo>
                    <a:pt x="1538690" y="355166"/>
                  </a:lnTo>
                  <a:lnTo>
                    <a:pt x="1522884" y="342125"/>
                  </a:lnTo>
                  <a:lnTo>
                    <a:pt x="1512225" y="336340"/>
                  </a:lnTo>
                  <a:close/>
                  <a:moveTo>
                    <a:pt x="1552541" y="76037"/>
                  </a:moveTo>
                  <a:lnTo>
                    <a:pt x="1559336" y="79725"/>
                  </a:lnTo>
                  <a:lnTo>
                    <a:pt x="1511018" y="335685"/>
                  </a:lnTo>
                  <a:lnTo>
                    <a:pt x="1484069" y="321057"/>
                  </a:lnTo>
                  <a:close/>
                  <a:moveTo>
                    <a:pt x="1000396" y="75482"/>
                  </a:moveTo>
                  <a:lnTo>
                    <a:pt x="1068655" y="320618"/>
                  </a:lnTo>
                  <a:lnTo>
                    <a:pt x="1041720" y="335238"/>
                  </a:lnTo>
                  <a:lnTo>
                    <a:pt x="993624" y="79158"/>
                  </a:lnTo>
                  <a:close/>
                  <a:moveTo>
                    <a:pt x="1036503" y="55884"/>
                  </a:moveTo>
                  <a:lnTo>
                    <a:pt x="1097301" y="305070"/>
                  </a:lnTo>
                  <a:lnTo>
                    <a:pt x="1070840" y="319433"/>
                  </a:lnTo>
                  <a:lnTo>
                    <a:pt x="1030591" y="59093"/>
                  </a:lnTo>
                  <a:close/>
                  <a:moveTo>
                    <a:pt x="1515412" y="55884"/>
                  </a:moveTo>
                  <a:lnTo>
                    <a:pt x="1521324" y="59093"/>
                  </a:lnTo>
                  <a:lnTo>
                    <a:pt x="1481074" y="319432"/>
                  </a:lnTo>
                  <a:lnTo>
                    <a:pt x="1454615" y="305070"/>
                  </a:lnTo>
                  <a:close/>
                  <a:moveTo>
                    <a:pt x="1477962" y="39119"/>
                  </a:moveTo>
                  <a:lnTo>
                    <a:pt x="1483286" y="40772"/>
                  </a:lnTo>
                  <a:lnTo>
                    <a:pt x="1451333" y="303289"/>
                  </a:lnTo>
                  <a:lnTo>
                    <a:pt x="1447865" y="301406"/>
                  </a:lnTo>
                  <a:lnTo>
                    <a:pt x="1424398" y="294122"/>
                  </a:lnTo>
                  <a:close/>
                  <a:moveTo>
                    <a:pt x="1075057" y="38777"/>
                  </a:moveTo>
                  <a:lnTo>
                    <a:pt x="1128391" y="293851"/>
                  </a:lnTo>
                  <a:lnTo>
                    <a:pt x="1104051" y="301406"/>
                  </a:lnTo>
                  <a:lnTo>
                    <a:pt x="1101439" y="302824"/>
                  </a:lnTo>
                  <a:lnTo>
                    <a:pt x="1069745" y="40425"/>
                  </a:lnTo>
                  <a:close/>
                  <a:moveTo>
                    <a:pt x="1437943" y="26696"/>
                  </a:moveTo>
                  <a:lnTo>
                    <a:pt x="1442757" y="28191"/>
                  </a:lnTo>
                  <a:lnTo>
                    <a:pt x="1419446" y="292585"/>
                  </a:lnTo>
                  <a:lnTo>
                    <a:pt x="1392700" y="284282"/>
                  </a:lnTo>
                  <a:close/>
                  <a:moveTo>
                    <a:pt x="1113981" y="26694"/>
                  </a:moveTo>
                  <a:lnTo>
                    <a:pt x="1159221" y="284281"/>
                  </a:lnTo>
                  <a:lnTo>
                    <a:pt x="1132475" y="292583"/>
                  </a:lnTo>
                  <a:lnTo>
                    <a:pt x="1109167" y="28188"/>
                  </a:lnTo>
                  <a:close/>
                  <a:moveTo>
                    <a:pt x="1398639" y="14496"/>
                  </a:moveTo>
                  <a:lnTo>
                    <a:pt x="1402839" y="15800"/>
                  </a:lnTo>
                  <a:lnTo>
                    <a:pt x="1387959" y="282811"/>
                  </a:lnTo>
                  <a:lnTo>
                    <a:pt x="1364964" y="275673"/>
                  </a:lnTo>
                  <a:lnTo>
                    <a:pt x="1361460" y="275319"/>
                  </a:lnTo>
                  <a:close/>
                  <a:moveTo>
                    <a:pt x="1154398" y="14148"/>
                  </a:moveTo>
                  <a:lnTo>
                    <a:pt x="1191371" y="275227"/>
                  </a:lnTo>
                  <a:lnTo>
                    <a:pt x="1186952" y="275673"/>
                  </a:lnTo>
                  <a:lnTo>
                    <a:pt x="1164857" y="282531"/>
                  </a:lnTo>
                  <a:lnTo>
                    <a:pt x="1150218" y="15445"/>
                  </a:lnTo>
                  <a:close/>
                  <a:moveTo>
                    <a:pt x="1357042" y="8174"/>
                  </a:moveTo>
                  <a:lnTo>
                    <a:pt x="1361045" y="8578"/>
                  </a:lnTo>
                  <a:lnTo>
                    <a:pt x="1355060" y="274674"/>
                  </a:lnTo>
                  <a:lnTo>
                    <a:pt x="1328330" y="271980"/>
                  </a:lnTo>
                  <a:close/>
                  <a:moveTo>
                    <a:pt x="1194875" y="8174"/>
                  </a:moveTo>
                  <a:lnTo>
                    <a:pt x="1223587" y="271980"/>
                  </a:lnTo>
                  <a:lnTo>
                    <a:pt x="1196857" y="274674"/>
                  </a:lnTo>
                  <a:lnTo>
                    <a:pt x="1190872" y="8577"/>
                  </a:lnTo>
                  <a:close/>
                  <a:moveTo>
                    <a:pt x="1316265" y="4063"/>
                  </a:moveTo>
                  <a:lnTo>
                    <a:pt x="1320095" y="4449"/>
                  </a:lnTo>
                  <a:lnTo>
                    <a:pt x="1322704" y="271413"/>
                  </a:lnTo>
                  <a:lnTo>
                    <a:pt x="1296072" y="268728"/>
                  </a:lnTo>
                  <a:close/>
                  <a:moveTo>
                    <a:pt x="1236816" y="3946"/>
                  </a:moveTo>
                  <a:lnTo>
                    <a:pt x="1256766" y="268635"/>
                  </a:lnTo>
                  <a:lnTo>
                    <a:pt x="1230136" y="271319"/>
                  </a:lnTo>
                  <a:lnTo>
                    <a:pt x="1232993" y="4331"/>
                  </a:lnTo>
                  <a:close/>
                  <a:moveTo>
                    <a:pt x="1275957" y="0"/>
                  </a:moveTo>
                  <a:lnTo>
                    <a:pt x="1277733" y="179"/>
                  </a:lnTo>
                  <a:lnTo>
                    <a:pt x="1289248" y="268040"/>
                  </a:lnTo>
                  <a:lnTo>
                    <a:pt x="1275957" y="266700"/>
                  </a:lnTo>
                  <a:lnTo>
                    <a:pt x="1262667" y="268040"/>
                  </a:lnTo>
                  <a:lnTo>
                    <a:pt x="1274183" y="17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4F62FD02-43B4-C065-4E16-3931F25696A4}"/>
              </a:ext>
            </a:extLst>
          </p:cNvPr>
          <p:cNvGrpSpPr/>
          <p:nvPr/>
        </p:nvGrpSpPr>
        <p:grpSpPr>
          <a:xfrm>
            <a:off x="3709587" y="886219"/>
            <a:ext cx="2551914" cy="2551914"/>
            <a:chOff x="3709587" y="886219"/>
            <a:chExt cx="2551914" cy="2551914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BFF1764-9DCB-DFB4-D40D-ACC3E3D5EC64}"/>
                </a:ext>
              </a:extLst>
            </p:cNvPr>
            <p:cNvSpPr/>
            <p:nvPr/>
          </p:nvSpPr>
          <p:spPr>
            <a:xfrm>
              <a:off x="3951128" y="1127760"/>
              <a:ext cx="2068832" cy="2068832"/>
            </a:xfrm>
            <a:custGeom>
              <a:avLst/>
              <a:gdLst>
                <a:gd name="connsiteX0" fmla="*/ 1111008 w 2222016"/>
                <a:gd name="connsiteY0" fmla="*/ 0 h 2222016"/>
                <a:gd name="connsiteX1" fmla="*/ 1454781 w 2222016"/>
                <a:gd name="connsiteY1" fmla="*/ 142395 h 2222016"/>
                <a:gd name="connsiteX2" fmla="*/ 1493022 w 2222016"/>
                <a:gd name="connsiteY2" fmla="*/ 188744 h 2222016"/>
                <a:gd name="connsiteX3" fmla="*/ 1552837 w 2222016"/>
                <a:gd name="connsiteY3" fmla="*/ 183012 h 2222016"/>
                <a:gd name="connsiteX4" fmla="*/ 1896609 w 2222016"/>
                <a:gd name="connsiteY4" fmla="*/ 325407 h 2222016"/>
                <a:gd name="connsiteX5" fmla="*/ 2039005 w 2222016"/>
                <a:gd name="connsiteY5" fmla="*/ 669180 h 2222016"/>
                <a:gd name="connsiteX6" fmla="*/ 2033272 w 2222016"/>
                <a:gd name="connsiteY6" fmla="*/ 728994 h 2222016"/>
                <a:gd name="connsiteX7" fmla="*/ 2079621 w 2222016"/>
                <a:gd name="connsiteY7" fmla="*/ 767235 h 2222016"/>
                <a:gd name="connsiteX8" fmla="*/ 2222016 w 2222016"/>
                <a:gd name="connsiteY8" fmla="*/ 1111008 h 2222016"/>
                <a:gd name="connsiteX9" fmla="*/ 2079621 w 2222016"/>
                <a:gd name="connsiteY9" fmla="*/ 1454781 h 2222016"/>
                <a:gd name="connsiteX10" fmla="*/ 2033272 w 2222016"/>
                <a:gd name="connsiteY10" fmla="*/ 1493022 h 2222016"/>
                <a:gd name="connsiteX11" fmla="*/ 2039005 w 2222016"/>
                <a:gd name="connsiteY11" fmla="*/ 1552837 h 2222016"/>
                <a:gd name="connsiteX12" fmla="*/ 1896609 w 2222016"/>
                <a:gd name="connsiteY12" fmla="*/ 1896609 h 2222016"/>
                <a:gd name="connsiteX13" fmla="*/ 1552837 w 2222016"/>
                <a:gd name="connsiteY13" fmla="*/ 2039005 h 2222016"/>
                <a:gd name="connsiteX14" fmla="*/ 1493022 w 2222016"/>
                <a:gd name="connsiteY14" fmla="*/ 2033272 h 2222016"/>
                <a:gd name="connsiteX15" fmla="*/ 1454781 w 2222016"/>
                <a:gd name="connsiteY15" fmla="*/ 2079621 h 2222016"/>
                <a:gd name="connsiteX16" fmla="*/ 1111008 w 2222016"/>
                <a:gd name="connsiteY16" fmla="*/ 2222016 h 2222016"/>
                <a:gd name="connsiteX17" fmla="*/ 767235 w 2222016"/>
                <a:gd name="connsiteY17" fmla="*/ 2079621 h 2222016"/>
                <a:gd name="connsiteX18" fmla="*/ 728994 w 2222016"/>
                <a:gd name="connsiteY18" fmla="*/ 2033272 h 2222016"/>
                <a:gd name="connsiteX19" fmla="*/ 669180 w 2222016"/>
                <a:gd name="connsiteY19" fmla="*/ 2039005 h 2222016"/>
                <a:gd name="connsiteX20" fmla="*/ 325407 w 2222016"/>
                <a:gd name="connsiteY20" fmla="*/ 1896609 h 2222016"/>
                <a:gd name="connsiteX21" fmla="*/ 183012 w 2222016"/>
                <a:gd name="connsiteY21" fmla="*/ 1552837 h 2222016"/>
                <a:gd name="connsiteX22" fmla="*/ 188744 w 2222016"/>
                <a:gd name="connsiteY22" fmla="*/ 1493022 h 2222016"/>
                <a:gd name="connsiteX23" fmla="*/ 142395 w 2222016"/>
                <a:gd name="connsiteY23" fmla="*/ 1454781 h 2222016"/>
                <a:gd name="connsiteX24" fmla="*/ 0 w 2222016"/>
                <a:gd name="connsiteY24" fmla="*/ 1111008 h 2222016"/>
                <a:gd name="connsiteX25" fmla="*/ 142395 w 2222016"/>
                <a:gd name="connsiteY25" fmla="*/ 767235 h 2222016"/>
                <a:gd name="connsiteX26" fmla="*/ 188744 w 2222016"/>
                <a:gd name="connsiteY26" fmla="*/ 728994 h 2222016"/>
                <a:gd name="connsiteX27" fmla="*/ 183012 w 2222016"/>
                <a:gd name="connsiteY27" fmla="*/ 669180 h 2222016"/>
                <a:gd name="connsiteX28" fmla="*/ 325407 w 2222016"/>
                <a:gd name="connsiteY28" fmla="*/ 325407 h 2222016"/>
                <a:gd name="connsiteX29" fmla="*/ 669180 w 2222016"/>
                <a:gd name="connsiteY29" fmla="*/ 183012 h 2222016"/>
                <a:gd name="connsiteX30" fmla="*/ 728994 w 2222016"/>
                <a:gd name="connsiteY30" fmla="*/ 188744 h 2222016"/>
                <a:gd name="connsiteX31" fmla="*/ 767235 w 2222016"/>
                <a:gd name="connsiteY31" fmla="*/ 142395 h 2222016"/>
                <a:gd name="connsiteX32" fmla="*/ 1111008 w 2222016"/>
                <a:gd name="connsiteY32" fmla="*/ 0 h 222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22016" h="2222016">
                  <a:moveTo>
                    <a:pt x="1111008" y="0"/>
                  </a:moveTo>
                  <a:cubicBezTo>
                    <a:pt x="1245260" y="0"/>
                    <a:pt x="1366802" y="54416"/>
                    <a:pt x="1454781" y="142395"/>
                  </a:cubicBezTo>
                  <a:lnTo>
                    <a:pt x="1493022" y="188744"/>
                  </a:lnTo>
                  <a:lnTo>
                    <a:pt x="1552837" y="183012"/>
                  </a:lnTo>
                  <a:cubicBezTo>
                    <a:pt x="1677258" y="183012"/>
                    <a:pt x="1801679" y="230477"/>
                    <a:pt x="1896609" y="325407"/>
                  </a:cubicBezTo>
                  <a:cubicBezTo>
                    <a:pt x="1991539" y="420337"/>
                    <a:pt x="2039005" y="544758"/>
                    <a:pt x="2039005" y="669180"/>
                  </a:cubicBezTo>
                  <a:lnTo>
                    <a:pt x="2033272" y="728994"/>
                  </a:lnTo>
                  <a:lnTo>
                    <a:pt x="2079621" y="767235"/>
                  </a:lnTo>
                  <a:cubicBezTo>
                    <a:pt x="2167600" y="855215"/>
                    <a:pt x="2222016" y="976757"/>
                    <a:pt x="2222016" y="1111008"/>
                  </a:cubicBezTo>
                  <a:cubicBezTo>
                    <a:pt x="2222016" y="1245260"/>
                    <a:pt x="2167600" y="1366802"/>
                    <a:pt x="2079621" y="1454781"/>
                  </a:cubicBezTo>
                  <a:lnTo>
                    <a:pt x="2033272" y="1493022"/>
                  </a:lnTo>
                  <a:lnTo>
                    <a:pt x="2039005" y="1552837"/>
                  </a:lnTo>
                  <a:cubicBezTo>
                    <a:pt x="2039005" y="1677258"/>
                    <a:pt x="1991539" y="1801679"/>
                    <a:pt x="1896609" y="1896609"/>
                  </a:cubicBezTo>
                  <a:cubicBezTo>
                    <a:pt x="1801679" y="1991539"/>
                    <a:pt x="1677258" y="2039005"/>
                    <a:pt x="1552837" y="2039005"/>
                  </a:cubicBezTo>
                  <a:lnTo>
                    <a:pt x="1493022" y="2033272"/>
                  </a:lnTo>
                  <a:lnTo>
                    <a:pt x="1454781" y="2079621"/>
                  </a:lnTo>
                  <a:cubicBezTo>
                    <a:pt x="1366802" y="2167600"/>
                    <a:pt x="1245260" y="2222016"/>
                    <a:pt x="1111008" y="2222016"/>
                  </a:cubicBezTo>
                  <a:cubicBezTo>
                    <a:pt x="976757" y="2222016"/>
                    <a:pt x="855215" y="2167600"/>
                    <a:pt x="767235" y="2079621"/>
                  </a:cubicBezTo>
                  <a:lnTo>
                    <a:pt x="728994" y="2033272"/>
                  </a:lnTo>
                  <a:lnTo>
                    <a:pt x="669180" y="2039005"/>
                  </a:lnTo>
                  <a:cubicBezTo>
                    <a:pt x="544758" y="2039005"/>
                    <a:pt x="420337" y="1991539"/>
                    <a:pt x="325407" y="1896609"/>
                  </a:cubicBezTo>
                  <a:cubicBezTo>
                    <a:pt x="230477" y="1801679"/>
                    <a:pt x="183012" y="1677258"/>
                    <a:pt x="183012" y="1552837"/>
                  </a:cubicBezTo>
                  <a:lnTo>
                    <a:pt x="188744" y="1493022"/>
                  </a:lnTo>
                  <a:lnTo>
                    <a:pt x="142395" y="1454781"/>
                  </a:lnTo>
                  <a:cubicBezTo>
                    <a:pt x="54416" y="1366802"/>
                    <a:pt x="0" y="1245260"/>
                    <a:pt x="0" y="1111008"/>
                  </a:cubicBezTo>
                  <a:cubicBezTo>
                    <a:pt x="0" y="976757"/>
                    <a:pt x="54416" y="855215"/>
                    <a:pt x="142395" y="767235"/>
                  </a:cubicBezTo>
                  <a:lnTo>
                    <a:pt x="188744" y="728994"/>
                  </a:lnTo>
                  <a:lnTo>
                    <a:pt x="183012" y="669180"/>
                  </a:lnTo>
                  <a:cubicBezTo>
                    <a:pt x="183012" y="544758"/>
                    <a:pt x="230477" y="420337"/>
                    <a:pt x="325407" y="325407"/>
                  </a:cubicBezTo>
                  <a:cubicBezTo>
                    <a:pt x="420337" y="230477"/>
                    <a:pt x="544758" y="183012"/>
                    <a:pt x="669180" y="183012"/>
                  </a:cubicBezTo>
                  <a:lnTo>
                    <a:pt x="728994" y="188744"/>
                  </a:lnTo>
                  <a:lnTo>
                    <a:pt x="767235" y="142395"/>
                  </a:lnTo>
                  <a:cubicBezTo>
                    <a:pt x="855215" y="54416"/>
                    <a:pt x="976757" y="0"/>
                    <a:pt x="11110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2F24743-34F8-51D7-CF84-AE30C4561F77}"/>
                </a:ext>
              </a:extLst>
            </p:cNvPr>
            <p:cNvSpPr/>
            <p:nvPr/>
          </p:nvSpPr>
          <p:spPr>
            <a:xfrm>
              <a:off x="3709587" y="886219"/>
              <a:ext cx="2551914" cy="2551914"/>
            </a:xfrm>
            <a:custGeom>
              <a:avLst/>
              <a:gdLst>
                <a:gd name="connsiteX0" fmla="*/ 1292836 w 2551914"/>
                <a:gd name="connsiteY0" fmla="*/ 2283513 h 2551914"/>
                <a:gd name="connsiteX1" fmla="*/ 1281321 w 2551914"/>
                <a:gd name="connsiteY1" fmla="*/ 2551373 h 2551914"/>
                <a:gd name="connsiteX2" fmla="*/ 1275957 w 2551914"/>
                <a:gd name="connsiteY2" fmla="*/ 2551914 h 2551914"/>
                <a:gd name="connsiteX3" fmla="*/ 1270594 w 2551914"/>
                <a:gd name="connsiteY3" fmla="*/ 2551373 h 2551914"/>
                <a:gd name="connsiteX4" fmla="*/ 1259079 w 2551914"/>
                <a:gd name="connsiteY4" fmla="*/ 2283513 h 2551914"/>
                <a:gd name="connsiteX5" fmla="*/ 1275957 w 2551914"/>
                <a:gd name="connsiteY5" fmla="*/ 2285214 h 2551914"/>
                <a:gd name="connsiteX6" fmla="*/ 1358620 w 2551914"/>
                <a:gd name="connsiteY6" fmla="*/ 2276881 h 2551914"/>
                <a:gd name="connsiteX7" fmla="*/ 1364605 w 2551914"/>
                <a:gd name="connsiteY7" fmla="*/ 2542978 h 2551914"/>
                <a:gd name="connsiteX8" fmla="*/ 1353488 w 2551914"/>
                <a:gd name="connsiteY8" fmla="*/ 2544098 h 2551914"/>
                <a:gd name="connsiteX9" fmla="*/ 1324777 w 2551914"/>
                <a:gd name="connsiteY9" fmla="*/ 2280293 h 2551914"/>
                <a:gd name="connsiteX10" fmla="*/ 1193294 w 2551914"/>
                <a:gd name="connsiteY10" fmla="*/ 2276881 h 2551914"/>
                <a:gd name="connsiteX11" fmla="*/ 1227137 w 2551914"/>
                <a:gd name="connsiteY11" fmla="*/ 2280293 h 2551914"/>
                <a:gd name="connsiteX12" fmla="*/ 1198424 w 2551914"/>
                <a:gd name="connsiteY12" fmla="*/ 2544098 h 2551914"/>
                <a:gd name="connsiteX13" fmla="*/ 1187308 w 2551914"/>
                <a:gd name="connsiteY13" fmla="*/ 2542978 h 2551914"/>
                <a:gd name="connsiteX14" fmla="*/ 1422929 w 2551914"/>
                <a:gd name="connsiteY14" fmla="*/ 2258248 h 2551914"/>
                <a:gd name="connsiteX15" fmla="*/ 1446237 w 2551914"/>
                <a:gd name="connsiteY15" fmla="*/ 2522643 h 2551914"/>
                <a:gd name="connsiteX16" fmla="*/ 1434498 w 2551914"/>
                <a:gd name="connsiteY16" fmla="*/ 2526287 h 2551914"/>
                <a:gd name="connsiteX17" fmla="*/ 1389258 w 2551914"/>
                <a:gd name="connsiteY17" fmla="*/ 2268700 h 2551914"/>
                <a:gd name="connsiteX18" fmla="*/ 1128981 w 2551914"/>
                <a:gd name="connsiteY18" fmla="*/ 2258247 h 2551914"/>
                <a:gd name="connsiteX19" fmla="*/ 1162652 w 2551914"/>
                <a:gd name="connsiteY19" fmla="*/ 2268699 h 2551914"/>
                <a:gd name="connsiteX20" fmla="*/ 1117409 w 2551914"/>
                <a:gd name="connsiteY20" fmla="*/ 2526284 h 2551914"/>
                <a:gd name="connsiteX21" fmla="*/ 1105670 w 2551914"/>
                <a:gd name="connsiteY21" fmla="*/ 2522641 h 2551914"/>
                <a:gd name="connsiteX22" fmla="*/ 1067508 w 2551914"/>
                <a:gd name="connsiteY22" fmla="*/ 2230673 h 2551914"/>
                <a:gd name="connsiteX23" fmla="*/ 1100544 w 2551914"/>
                <a:gd name="connsiteY23" fmla="*/ 2248605 h 2551914"/>
                <a:gd name="connsiteX24" fmla="*/ 1039747 w 2551914"/>
                <a:gd name="connsiteY24" fmla="*/ 2497791 h 2551914"/>
                <a:gd name="connsiteX25" fmla="*/ 1027259 w 2551914"/>
                <a:gd name="connsiteY25" fmla="*/ 2491013 h 2551914"/>
                <a:gd name="connsiteX26" fmla="*/ 1484407 w 2551914"/>
                <a:gd name="connsiteY26" fmla="*/ 2230673 h 2551914"/>
                <a:gd name="connsiteX27" fmla="*/ 1524656 w 2551914"/>
                <a:gd name="connsiteY27" fmla="*/ 2491013 h 2551914"/>
                <a:gd name="connsiteX28" fmla="*/ 1512168 w 2551914"/>
                <a:gd name="connsiteY28" fmla="*/ 2497791 h 2551914"/>
                <a:gd name="connsiteX29" fmla="*/ 1451371 w 2551914"/>
                <a:gd name="connsiteY29" fmla="*/ 2248605 h 2551914"/>
                <a:gd name="connsiteX30" fmla="*/ 1541779 w 2551914"/>
                <a:gd name="connsiteY30" fmla="*/ 2194199 h 2551914"/>
                <a:gd name="connsiteX31" fmla="*/ 1598268 w 2551914"/>
                <a:gd name="connsiteY31" fmla="*/ 2448197 h 2551914"/>
                <a:gd name="connsiteX32" fmla="*/ 1588135 w 2551914"/>
                <a:gd name="connsiteY32" fmla="*/ 2456557 h 2551914"/>
                <a:gd name="connsiteX33" fmla="*/ 1584848 w 2551914"/>
                <a:gd name="connsiteY33" fmla="*/ 2458341 h 2551914"/>
                <a:gd name="connsiteX34" fmla="*/ 1509029 w 2551914"/>
                <a:gd name="connsiteY34" fmla="*/ 2217309 h 2551914"/>
                <a:gd name="connsiteX35" fmla="*/ 1522884 w 2551914"/>
                <a:gd name="connsiteY35" fmla="*/ 2209789 h 2551914"/>
                <a:gd name="connsiteX36" fmla="*/ 1010135 w 2551914"/>
                <a:gd name="connsiteY36" fmla="*/ 2194199 h 2551914"/>
                <a:gd name="connsiteX37" fmla="*/ 1029031 w 2551914"/>
                <a:gd name="connsiteY37" fmla="*/ 2209789 h 2551914"/>
                <a:gd name="connsiteX38" fmla="*/ 1042887 w 2551914"/>
                <a:gd name="connsiteY38" fmla="*/ 2217309 h 2551914"/>
                <a:gd name="connsiteX39" fmla="*/ 967067 w 2551914"/>
                <a:gd name="connsiteY39" fmla="*/ 2458341 h 2551914"/>
                <a:gd name="connsiteX40" fmla="*/ 963780 w 2551914"/>
                <a:gd name="connsiteY40" fmla="*/ 2456557 h 2551914"/>
                <a:gd name="connsiteX41" fmla="*/ 953647 w 2551914"/>
                <a:gd name="connsiteY41" fmla="*/ 2448197 h 2551914"/>
                <a:gd name="connsiteX42" fmla="*/ 1593763 w 2551914"/>
                <a:gd name="connsiteY42" fmla="*/ 2149174 h 2551914"/>
                <a:gd name="connsiteX43" fmla="*/ 1665040 w 2551914"/>
                <a:gd name="connsiteY43" fmla="*/ 2393105 h 2551914"/>
                <a:gd name="connsiteX44" fmla="*/ 1649878 w 2551914"/>
                <a:gd name="connsiteY44" fmla="*/ 2405615 h 2551914"/>
                <a:gd name="connsiteX45" fmla="*/ 1561509 w 2551914"/>
                <a:gd name="connsiteY45" fmla="*/ 2177920 h 2551914"/>
                <a:gd name="connsiteX46" fmla="*/ 1588246 w 2551914"/>
                <a:gd name="connsiteY46" fmla="*/ 2155860 h 2551914"/>
                <a:gd name="connsiteX47" fmla="*/ 958152 w 2551914"/>
                <a:gd name="connsiteY47" fmla="*/ 2149174 h 2551914"/>
                <a:gd name="connsiteX48" fmla="*/ 963668 w 2551914"/>
                <a:gd name="connsiteY48" fmla="*/ 2155860 h 2551914"/>
                <a:gd name="connsiteX49" fmla="*/ 990405 w 2551914"/>
                <a:gd name="connsiteY49" fmla="*/ 2177919 h 2551914"/>
                <a:gd name="connsiteX50" fmla="*/ 902035 w 2551914"/>
                <a:gd name="connsiteY50" fmla="*/ 2405614 h 2551914"/>
                <a:gd name="connsiteX51" fmla="*/ 886874 w 2551914"/>
                <a:gd name="connsiteY51" fmla="*/ 2393104 h 2551914"/>
                <a:gd name="connsiteX52" fmla="*/ 840090 w 2551914"/>
                <a:gd name="connsiteY52" fmla="*/ 2115657 h 2551914"/>
                <a:gd name="connsiteX53" fmla="*/ 874594 w 2551914"/>
                <a:gd name="connsiteY53" fmla="*/ 2118964 h 2551914"/>
                <a:gd name="connsiteX54" fmla="*/ 883224 w 2551914"/>
                <a:gd name="connsiteY54" fmla="*/ 2118137 h 2551914"/>
                <a:gd name="connsiteX55" fmla="*/ 761139 w 2551914"/>
                <a:gd name="connsiteY55" fmla="*/ 2341024 h 2551914"/>
                <a:gd name="connsiteX56" fmla="*/ 741573 w 2551914"/>
                <a:gd name="connsiteY56" fmla="*/ 2339148 h 2551914"/>
                <a:gd name="connsiteX57" fmla="*/ 1711827 w 2551914"/>
                <a:gd name="connsiteY57" fmla="*/ 2115657 h 2551914"/>
                <a:gd name="connsiteX58" fmla="*/ 1810345 w 2551914"/>
                <a:gd name="connsiteY58" fmla="*/ 2339148 h 2551914"/>
                <a:gd name="connsiteX59" fmla="*/ 1790778 w 2551914"/>
                <a:gd name="connsiteY59" fmla="*/ 2341023 h 2551914"/>
                <a:gd name="connsiteX60" fmla="*/ 1668693 w 2551914"/>
                <a:gd name="connsiteY60" fmla="*/ 2118137 h 2551914"/>
                <a:gd name="connsiteX61" fmla="*/ 1677321 w 2551914"/>
                <a:gd name="connsiteY61" fmla="*/ 2118964 h 2551914"/>
                <a:gd name="connsiteX62" fmla="*/ 1622985 w 2551914"/>
                <a:gd name="connsiteY62" fmla="*/ 2113756 h 2551914"/>
                <a:gd name="connsiteX63" fmla="*/ 1646355 w 2551914"/>
                <a:gd name="connsiteY63" fmla="*/ 2115996 h 2551914"/>
                <a:gd name="connsiteX64" fmla="*/ 1726704 w 2551914"/>
                <a:gd name="connsiteY64" fmla="*/ 2336300 h 2551914"/>
                <a:gd name="connsiteX65" fmla="*/ 1714688 w 2551914"/>
                <a:gd name="connsiteY65" fmla="*/ 2335148 h 2551914"/>
                <a:gd name="connsiteX66" fmla="*/ 1707001 w 2551914"/>
                <a:gd name="connsiteY66" fmla="*/ 2344465 h 2551914"/>
                <a:gd name="connsiteX67" fmla="*/ 1608041 w 2551914"/>
                <a:gd name="connsiteY67" fmla="*/ 2131869 h 2551914"/>
                <a:gd name="connsiteX68" fmla="*/ 928930 w 2551914"/>
                <a:gd name="connsiteY68" fmla="*/ 2113756 h 2551914"/>
                <a:gd name="connsiteX69" fmla="*/ 943874 w 2551914"/>
                <a:gd name="connsiteY69" fmla="*/ 2131869 h 2551914"/>
                <a:gd name="connsiteX70" fmla="*/ 844913 w 2551914"/>
                <a:gd name="connsiteY70" fmla="*/ 2344465 h 2551914"/>
                <a:gd name="connsiteX71" fmla="*/ 837226 w 2551914"/>
                <a:gd name="connsiteY71" fmla="*/ 2335148 h 2551914"/>
                <a:gd name="connsiteX72" fmla="*/ 825211 w 2551914"/>
                <a:gd name="connsiteY72" fmla="*/ 2336300 h 2551914"/>
                <a:gd name="connsiteX73" fmla="*/ 905561 w 2551914"/>
                <a:gd name="connsiteY73" fmla="*/ 2115996 h 2551914"/>
                <a:gd name="connsiteX74" fmla="*/ 1776787 w 2551914"/>
                <a:gd name="connsiteY74" fmla="*/ 2106400 h 2551914"/>
                <a:gd name="connsiteX75" fmla="*/ 1893610 w 2551914"/>
                <a:gd name="connsiteY75" fmla="*/ 2330448 h 2551914"/>
                <a:gd name="connsiteX76" fmla="*/ 1890024 w 2551914"/>
                <a:gd name="connsiteY76" fmla="*/ 2331511 h 2551914"/>
                <a:gd name="connsiteX77" fmla="*/ 1876949 w 2551914"/>
                <a:gd name="connsiteY77" fmla="*/ 2332764 h 2551914"/>
                <a:gd name="connsiteX78" fmla="*/ 1737288 w 2551914"/>
                <a:gd name="connsiteY78" fmla="*/ 2113216 h 2551914"/>
                <a:gd name="connsiteX79" fmla="*/ 1761672 w 2551914"/>
                <a:gd name="connsiteY79" fmla="*/ 2110879 h 2551914"/>
                <a:gd name="connsiteX80" fmla="*/ 775127 w 2551914"/>
                <a:gd name="connsiteY80" fmla="*/ 2106400 h 2551914"/>
                <a:gd name="connsiteX81" fmla="*/ 790243 w 2551914"/>
                <a:gd name="connsiteY81" fmla="*/ 2110879 h 2551914"/>
                <a:gd name="connsiteX82" fmla="*/ 814627 w 2551914"/>
                <a:gd name="connsiteY82" fmla="*/ 2113217 h 2551914"/>
                <a:gd name="connsiteX83" fmla="*/ 674966 w 2551914"/>
                <a:gd name="connsiteY83" fmla="*/ 2332764 h 2551914"/>
                <a:gd name="connsiteX84" fmla="*/ 661891 w 2551914"/>
                <a:gd name="connsiteY84" fmla="*/ 2331511 h 2551914"/>
                <a:gd name="connsiteX85" fmla="*/ 658304 w 2551914"/>
                <a:gd name="connsiteY85" fmla="*/ 2330448 h 2551914"/>
                <a:gd name="connsiteX86" fmla="*/ 1839685 w 2551914"/>
                <a:gd name="connsiteY86" fmla="*/ 2087759 h 2551914"/>
                <a:gd name="connsiteX87" fmla="*/ 1972896 w 2551914"/>
                <a:gd name="connsiteY87" fmla="*/ 2306951 h 2551914"/>
                <a:gd name="connsiteX88" fmla="*/ 1959272 w 2551914"/>
                <a:gd name="connsiteY88" fmla="*/ 2310988 h 2551914"/>
                <a:gd name="connsiteX89" fmla="*/ 1803645 w 2551914"/>
                <a:gd name="connsiteY89" fmla="*/ 2098440 h 2551914"/>
                <a:gd name="connsiteX90" fmla="*/ 712229 w 2551914"/>
                <a:gd name="connsiteY90" fmla="*/ 2087759 h 2551914"/>
                <a:gd name="connsiteX91" fmla="*/ 748269 w 2551914"/>
                <a:gd name="connsiteY91" fmla="*/ 2098440 h 2551914"/>
                <a:gd name="connsiteX92" fmla="*/ 592642 w 2551914"/>
                <a:gd name="connsiteY92" fmla="*/ 2310988 h 2551914"/>
                <a:gd name="connsiteX93" fmla="*/ 579019 w 2551914"/>
                <a:gd name="connsiteY93" fmla="*/ 2306951 h 2551914"/>
                <a:gd name="connsiteX94" fmla="*/ 654103 w 2551914"/>
                <a:gd name="connsiteY94" fmla="*/ 2058051 h 2551914"/>
                <a:gd name="connsiteX95" fmla="*/ 685302 w 2551914"/>
                <a:gd name="connsiteY95" fmla="*/ 2074468 h 2551914"/>
                <a:gd name="connsiteX96" fmla="*/ 514831 w 2551914"/>
                <a:gd name="connsiteY96" fmla="*/ 2277907 h 2551914"/>
                <a:gd name="connsiteX97" fmla="*/ 503954 w 2551914"/>
                <a:gd name="connsiteY97" fmla="*/ 2272183 h 2551914"/>
                <a:gd name="connsiteX98" fmla="*/ 1897817 w 2551914"/>
                <a:gd name="connsiteY98" fmla="*/ 2058048 h 2551914"/>
                <a:gd name="connsiteX99" fmla="*/ 2047969 w 2551914"/>
                <a:gd name="connsiteY99" fmla="*/ 2272179 h 2551914"/>
                <a:gd name="connsiteX100" fmla="*/ 2037092 w 2551914"/>
                <a:gd name="connsiteY100" fmla="*/ 2277903 h 2551914"/>
                <a:gd name="connsiteX101" fmla="*/ 1866618 w 2551914"/>
                <a:gd name="connsiteY101" fmla="*/ 2074466 h 2551914"/>
                <a:gd name="connsiteX102" fmla="*/ 600307 w 2551914"/>
                <a:gd name="connsiteY102" fmla="*/ 2020651 h 2551914"/>
                <a:gd name="connsiteX103" fmla="*/ 626650 w 2551914"/>
                <a:gd name="connsiteY103" fmla="*/ 2042169 h 2551914"/>
                <a:gd name="connsiteX104" fmla="*/ 442724 w 2551914"/>
                <a:gd name="connsiteY104" fmla="*/ 2234561 h 2551914"/>
                <a:gd name="connsiteX105" fmla="*/ 434071 w 2551914"/>
                <a:gd name="connsiteY105" fmla="*/ 2227493 h 2551914"/>
                <a:gd name="connsiteX106" fmla="*/ 1951609 w 2551914"/>
                <a:gd name="connsiteY106" fmla="*/ 2020650 h 2551914"/>
                <a:gd name="connsiteX107" fmla="*/ 2117846 w 2551914"/>
                <a:gd name="connsiteY107" fmla="*/ 2227491 h 2551914"/>
                <a:gd name="connsiteX108" fmla="*/ 2109193 w 2551914"/>
                <a:gd name="connsiteY108" fmla="*/ 2234559 h 2551914"/>
                <a:gd name="connsiteX109" fmla="*/ 1925266 w 2551914"/>
                <a:gd name="connsiteY109" fmla="*/ 2042168 h 2551914"/>
                <a:gd name="connsiteX110" fmla="*/ 551574 w 2551914"/>
                <a:gd name="connsiteY110" fmla="*/ 1976472 h 2551914"/>
                <a:gd name="connsiteX111" fmla="*/ 562305 w 2551914"/>
                <a:gd name="connsiteY111" fmla="*/ 1989609 h 2551914"/>
                <a:gd name="connsiteX112" fmla="*/ 575443 w 2551914"/>
                <a:gd name="connsiteY112" fmla="*/ 2000341 h 2551914"/>
                <a:gd name="connsiteX113" fmla="*/ 377894 w 2551914"/>
                <a:gd name="connsiteY113" fmla="*/ 2181605 h 2551914"/>
                <a:gd name="connsiteX114" fmla="*/ 373720 w 2551914"/>
                <a:gd name="connsiteY114" fmla="*/ 2178195 h 2551914"/>
                <a:gd name="connsiteX115" fmla="*/ 370310 w 2551914"/>
                <a:gd name="connsiteY115" fmla="*/ 2174020 h 2551914"/>
                <a:gd name="connsiteX116" fmla="*/ 2000341 w 2551914"/>
                <a:gd name="connsiteY116" fmla="*/ 1976471 h 2551914"/>
                <a:gd name="connsiteX117" fmla="*/ 2181605 w 2551914"/>
                <a:gd name="connsiteY117" fmla="*/ 2174020 h 2551914"/>
                <a:gd name="connsiteX118" fmla="*/ 2178194 w 2551914"/>
                <a:gd name="connsiteY118" fmla="*/ 2178195 h 2551914"/>
                <a:gd name="connsiteX119" fmla="*/ 2174020 w 2551914"/>
                <a:gd name="connsiteY119" fmla="*/ 2181605 h 2551914"/>
                <a:gd name="connsiteX120" fmla="*/ 1976471 w 2551914"/>
                <a:gd name="connsiteY120" fmla="*/ 2000341 h 2551914"/>
                <a:gd name="connsiteX121" fmla="*/ 1989609 w 2551914"/>
                <a:gd name="connsiteY121" fmla="*/ 1989609 h 2551914"/>
                <a:gd name="connsiteX122" fmla="*/ 509747 w 2551914"/>
                <a:gd name="connsiteY122" fmla="*/ 1925266 h 2551914"/>
                <a:gd name="connsiteX123" fmla="*/ 531265 w 2551914"/>
                <a:gd name="connsiteY123" fmla="*/ 1951609 h 2551914"/>
                <a:gd name="connsiteX124" fmla="*/ 324424 w 2551914"/>
                <a:gd name="connsiteY124" fmla="*/ 2117846 h 2551914"/>
                <a:gd name="connsiteX125" fmla="*/ 317356 w 2551914"/>
                <a:gd name="connsiteY125" fmla="*/ 2109193 h 2551914"/>
                <a:gd name="connsiteX126" fmla="*/ 2042169 w 2551914"/>
                <a:gd name="connsiteY126" fmla="*/ 1925264 h 2551914"/>
                <a:gd name="connsiteX127" fmla="*/ 2234561 w 2551914"/>
                <a:gd name="connsiteY127" fmla="*/ 2109190 h 2551914"/>
                <a:gd name="connsiteX128" fmla="*/ 2227492 w 2551914"/>
                <a:gd name="connsiteY128" fmla="*/ 2117844 h 2551914"/>
                <a:gd name="connsiteX129" fmla="*/ 2020651 w 2551914"/>
                <a:gd name="connsiteY129" fmla="*/ 1951607 h 2551914"/>
                <a:gd name="connsiteX130" fmla="*/ 477449 w 2551914"/>
                <a:gd name="connsiteY130" fmla="*/ 1866618 h 2551914"/>
                <a:gd name="connsiteX131" fmla="*/ 493867 w 2551914"/>
                <a:gd name="connsiteY131" fmla="*/ 1897817 h 2551914"/>
                <a:gd name="connsiteX132" fmla="*/ 279736 w 2551914"/>
                <a:gd name="connsiteY132" fmla="*/ 2047968 h 2551914"/>
                <a:gd name="connsiteX133" fmla="*/ 274012 w 2551914"/>
                <a:gd name="connsiteY133" fmla="*/ 2037091 h 2551914"/>
                <a:gd name="connsiteX134" fmla="*/ 2074469 w 2551914"/>
                <a:gd name="connsiteY134" fmla="*/ 1866613 h 2551914"/>
                <a:gd name="connsiteX135" fmla="*/ 2277907 w 2551914"/>
                <a:gd name="connsiteY135" fmla="*/ 2037084 h 2551914"/>
                <a:gd name="connsiteX136" fmla="*/ 2272183 w 2551914"/>
                <a:gd name="connsiteY136" fmla="*/ 2047961 h 2551914"/>
                <a:gd name="connsiteX137" fmla="*/ 2058051 w 2551914"/>
                <a:gd name="connsiteY137" fmla="*/ 1897811 h 2551914"/>
                <a:gd name="connsiteX138" fmla="*/ 2098440 w 2551914"/>
                <a:gd name="connsiteY138" fmla="*/ 1803646 h 2551914"/>
                <a:gd name="connsiteX139" fmla="*/ 2310988 w 2551914"/>
                <a:gd name="connsiteY139" fmla="*/ 1959272 h 2551914"/>
                <a:gd name="connsiteX140" fmla="*/ 2306951 w 2551914"/>
                <a:gd name="connsiteY140" fmla="*/ 1972896 h 2551914"/>
                <a:gd name="connsiteX141" fmla="*/ 2087759 w 2551914"/>
                <a:gd name="connsiteY141" fmla="*/ 1839686 h 2551914"/>
                <a:gd name="connsiteX142" fmla="*/ 453475 w 2551914"/>
                <a:gd name="connsiteY142" fmla="*/ 1803646 h 2551914"/>
                <a:gd name="connsiteX143" fmla="*/ 464156 w 2551914"/>
                <a:gd name="connsiteY143" fmla="*/ 1839686 h 2551914"/>
                <a:gd name="connsiteX144" fmla="*/ 244965 w 2551914"/>
                <a:gd name="connsiteY144" fmla="*/ 1972895 h 2551914"/>
                <a:gd name="connsiteX145" fmla="*/ 240927 w 2551914"/>
                <a:gd name="connsiteY145" fmla="*/ 1959272 h 2551914"/>
                <a:gd name="connsiteX146" fmla="*/ 2113217 w 2551914"/>
                <a:gd name="connsiteY146" fmla="*/ 1737288 h 2551914"/>
                <a:gd name="connsiteX147" fmla="*/ 2332764 w 2551914"/>
                <a:gd name="connsiteY147" fmla="*/ 1876949 h 2551914"/>
                <a:gd name="connsiteX148" fmla="*/ 2331511 w 2551914"/>
                <a:gd name="connsiteY148" fmla="*/ 1890025 h 2551914"/>
                <a:gd name="connsiteX149" fmla="*/ 2330448 w 2551914"/>
                <a:gd name="connsiteY149" fmla="*/ 1893611 h 2551914"/>
                <a:gd name="connsiteX150" fmla="*/ 2106400 w 2551914"/>
                <a:gd name="connsiteY150" fmla="*/ 1776788 h 2551914"/>
                <a:gd name="connsiteX151" fmla="*/ 2110879 w 2551914"/>
                <a:gd name="connsiteY151" fmla="*/ 1761673 h 2551914"/>
                <a:gd name="connsiteX152" fmla="*/ 438699 w 2551914"/>
                <a:gd name="connsiteY152" fmla="*/ 1737287 h 2551914"/>
                <a:gd name="connsiteX153" fmla="*/ 441036 w 2551914"/>
                <a:gd name="connsiteY153" fmla="*/ 1761673 h 2551914"/>
                <a:gd name="connsiteX154" fmla="*/ 445515 w 2551914"/>
                <a:gd name="connsiteY154" fmla="*/ 1776787 h 2551914"/>
                <a:gd name="connsiteX155" fmla="*/ 221468 w 2551914"/>
                <a:gd name="connsiteY155" fmla="*/ 1893609 h 2551914"/>
                <a:gd name="connsiteX156" fmla="*/ 220405 w 2551914"/>
                <a:gd name="connsiteY156" fmla="*/ 1890025 h 2551914"/>
                <a:gd name="connsiteX157" fmla="*/ 219152 w 2551914"/>
                <a:gd name="connsiteY157" fmla="*/ 1876947 h 2551914"/>
                <a:gd name="connsiteX158" fmla="*/ 433778 w 2551914"/>
                <a:gd name="connsiteY158" fmla="*/ 1668692 h 2551914"/>
                <a:gd name="connsiteX159" fmla="*/ 432951 w 2551914"/>
                <a:gd name="connsiteY159" fmla="*/ 1677322 h 2551914"/>
                <a:gd name="connsiteX160" fmla="*/ 436258 w 2551914"/>
                <a:gd name="connsiteY160" fmla="*/ 1711826 h 2551914"/>
                <a:gd name="connsiteX161" fmla="*/ 212768 w 2551914"/>
                <a:gd name="connsiteY161" fmla="*/ 1810344 h 2551914"/>
                <a:gd name="connsiteX162" fmla="*/ 210893 w 2551914"/>
                <a:gd name="connsiteY162" fmla="*/ 1790777 h 2551914"/>
                <a:gd name="connsiteX163" fmla="*/ 2118137 w 2551914"/>
                <a:gd name="connsiteY163" fmla="*/ 1668691 h 2551914"/>
                <a:gd name="connsiteX164" fmla="*/ 2341024 w 2551914"/>
                <a:gd name="connsiteY164" fmla="*/ 1790775 h 2551914"/>
                <a:gd name="connsiteX165" fmla="*/ 2339148 w 2551914"/>
                <a:gd name="connsiteY165" fmla="*/ 1810342 h 2551914"/>
                <a:gd name="connsiteX166" fmla="*/ 2115657 w 2551914"/>
                <a:gd name="connsiteY166" fmla="*/ 1711824 h 2551914"/>
                <a:gd name="connsiteX167" fmla="*/ 2118964 w 2551914"/>
                <a:gd name="connsiteY167" fmla="*/ 1677322 h 2551914"/>
                <a:gd name="connsiteX168" fmla="*/ 420046 w 2551914"/>
                <a:gd name="connsiteY168" fmla="*/ 1608041 h 2551914"/>
                <a:gd name="connsiteX169" fmla="*/ 438158 w 2551914"/>
                <a:gd name="connsiteY169" fmla="*/ 1622985 h 2551914"/>
                <a:gd name="connsiteX170" fmla="*/ 435919 w 2551914"/>
                <a:gd name="connsiteY170" fmla="*/ 1646354 h 2551914"/>
                <a:gd name="connsiteX171" fmla="*/ 215616 w 2551914"/>
                <a:gd name="connsiteY171" fmla="*/ 1726703 h 2551914"/>
                <a:gd name="connsiteX172" fmla="*/ 216767 w 2551914"/>
                <a:gd name="connsiteY172" fmla="*/ 1714688 h 2551914"/>
                <a:gd name="connsiteX173" fmla="*/ 207450 w 2551914"/>
                <a:gd name="connsiteY173" fmla="*/ 1707001 h 2551914"/>
                <a:gd name="connsiteX174" fmla="*/ 2131869 w 2551914"/>
                <a:gd name="connsiteY174" fmla="*/ 1608041 h 2551914"/>
                <a:gd name="connsiteX175" fmla="*/ 2344465 w 2551914"/>
                <a:gd name="connsiteY175" fmla="*/ 1707001 h 2551914"/>
                <a:gd name="connsiteX176" fmla="*/ 2335148 w 2551914"/>
                <a:gd name="connsiteY176" fmla="*/ 1714688 h 2551914"/>
                <a:gd name="connsiteX177" fmla="*/ 2336300 w 2551914"/>
                <a:gd name="connsiteY177" fmla="*/ 1726704 h 2551914"/>
                <a:gd name="connsiteX178" fmla="*/ 2115996 w 2551914"/>
                <a:gd name="connsiteY178" fmla="*/ 1646354 h 2551914"/>
                <a:gd name="connsiteX179" fmla="*/ 2113756 w 2551914"/>
                <a:gd name="connsiteY179" fmla="*/ 1622985 h 2551914"/>
                <a:gd name="connsiteX180" fmla="*/ 2177919 w 2551914"/>
                <a:gd name="connsiteY180" fmla="*/ 1561511 h 2551914"/>
                <a:gd name="connsiteX181" fmla="*/ 2405613 w 2551914"/>
                <a:gd name="connsiteY181" fmla="*/ 1649880 h 2551914"/>
                <a:gd name="connsiteX182" fmla="*/ 2393104 w 2551914"/>
                <a:gd name="connsiteY182" fmla="*/ 1665042 h 2551914"/>
                <a:gd name="connsiteX183" fmla="*/ 2149173 w 2551914"/>
                <a:gd name="connsiteY183" fmla="*/ 1593763 h 2551914"/>
                <a:gd name="connsiteX184" fmla="*/ 2155860 w 2551914"/>
                <a:gd name="connsiteY184" fmla="*/ 1588246 h 2551914"/>
                <a:gd name="connsiteX185" fmla="*/ 373994 w 2551914"/>
                <a:gd name="connsiteY185" fmla="*/ 1561509 h 2551914"/>
                <a:gd name="connsiteX186" fmla="*/ 396054 w 2551914"/>
                <a:gd name="connsiteY186" fmla="*/ 1588246 h 2551914"/>
                <a:gd name="connsiteX187" fmla="*/ 402741 w 2551914"/>
                <a:gd name="connsiteY187" fmla="*/ 1593763 h 2551914"/>
                <a:gd name="connsiteX188" fmla="*/ 158809 w 2551914"/>
                <a:gd name="connsiteY188" fmla="*/ 1665040 h 2551914"/>
                <a:gd name="connsiteX189" fmla="*/ 146299 w 2551914"/>
                <a:gd name="connsiteY189" fmla="*/ 1649878 h 2551914"/>
                <a:gd name="connsiteX190" fmla="*/ 334605 w 2551914"/>
                <a:gd name="connsiteY190" fmla="*/ 1509029 h 2551914"/>
                <a:gd name="connsiteX191" fmla="*/ 342126 w 2551914"/>
                <a:gd name="connsiteY191" fmla="*/ 1522884 h 2551914"/>
                <a:gd name="connsiteX192" fmla="*/ 357715 w 2551914"/>
                <a:gd name="connsiteY192" fmla="*/ 1541779 h 2551914"/>
                <a:gd name="connsiteX193" fmla="*/ 103717 w 2551914"/>
                <a:gd name="connsiteY193" fmla="*/ 1598267 h 2551914"/>
                <a:gd name="connsiteX194" fmla="*/ 95357 w 2551914"/>
                <a:gd name="connsiteY194" fmla="*/ 1588135 h 2551914"/>
                <a:gd name="connsiteX195" fmla="*/ 93573 w 2551914"/>
                <a:gd name="connsiteY195" fmla="*/ 1584848 h 2551914"/>
                <a:gd name="connsiteX196" fmla="*/ 2217309 w 2551914"/>
                <a:gd name="connsiteY196" fmla="*/ 1509028 h 2551914"/>
                <a:gd name="connsiteX197" fmla="*/ 2458342 w 2551914"/>
                <a:gd name="connsiteY197" fmla="*/ 1584848 h 2551914"/>
                <a:gd name="connsiteX198" fmla="*/ 2456557 w 2551914"/>
                <a:gd name="connsiteY198" fmla="*/ 1588135 h 2551914"/>
                <a:gd name="connsiteX199" fmla="*/ 2448197 w 2551914"/>
                <a:gd name="connsiteY199" fmla="*/ 1598268 h 2551914"/>
                <a:gd name="connsiteX200" fmla="*/ 2194199 w 2551914"/>
                <a:gd name="connsiteY200" fmla="*/ 1541779 h 2551914"/>
                <a:gd name="connsiteX201" fmla="*/ 2209789 w 2551914"/>
                <a:gd name="connsiteY201" fmla="*/ 1522884 h 2551914"/>
                <a:gd name="connsiteX202" fmla="*/ 303309 w 2551914"/>
                <a:gd name="connsiteY202" fmla="*/ 1451370 h 2551914"/>
                <a:gd name="connsiteX203" fmla="*/ 321241 w 2551914"/>
                <a:gd name="connsiteY203" fmla="*/ 1484407 h 2551914"/>
                <a:gd name="connsiteX204" fmla="*/ 60902 w 2551914"/>
                <a:gd name="connsiteY204" fmla="*/ 1524656 h 2551914"/>
                <a:gd name="connsiteX205" fmla="*/ 54123 w 2551914"/>
                <a:gd name="connsiteY205" fmla="*/ 1512167 h 2551914"/>
                <a:gd name="connsiteX206" fmla="*/ 2248605 w 2551914"/>
                <a:gd name="connsiteY206" fmla="*/ 1451370 h 2551914"/>
                <a:gd name="connsiteX207" fmla="*/ 2497791 w 2551914"/>
                <a:gd name="connsiteY207" fmla="*/ 1512167 h 2551914"/>
                <a:gd name="connsiteX208" fmla="*/ 2491013 w 2551914"/>
                <a:gd name="connsiteY208" fmla="*/ 1524656 h 2551914"/>
                <a:gd name="connsiteX209" fmla="*/ 2230674 w 2551914"/>
                <a:gd name="connsiteY209" fmla="*/ 1484407 h 2551914"/>
                <a:gd name="connsiteX210" fmla="*/ 2268699 w 2551914"/>
                <a:gd name="connsiteY210" fmla="*/ 1389263 h 2551914"/>
                <a:gd name="connsiteX211" fmla="*/ 2526285 w 2551914"/>
                <a:gd name="connsiteY211" fmla="*/ 1434506 h 2551914"/>
                <a:gd name="connsiteX212" fmla="*/ 2522641 w 2551914"/>
                <a:gd name="connsiteY212" fmla="*/ 1446244 h 2551914"/>
                <a:gd name="connsiteX213" fmla="*/ 2258247 w 2551914"/>
                <a:gd name="connsiteY213" fmla="*/ 1422933 h 2551914"/>
                <a:gd name="connsiteX214" fmla="*/ 283214 w 2551914"/>
                <a:gd name="connsiteY214" fmla="*/ 1389258 h 2551914"/>
                <a:gd name="connsiteX215" fmla="*/ 293666 w 2551914"/>
                <a:gd name="connsiteY215" fmla="*/ 1422928 h 2551914"/>
                <a:gd name="connsiteX216" fmla="*/ 29271 w 2551914"/>
                <a:gd name="connsiteY216" fmla="*/ 1446237 h 2551914"/>
                <a:gd name="connsiteX217" fmla="*/ 25627 w 2551914"/>
                <a:gd name="connsiteY217" fmla="*/ 1434498 h 2551914"/>
                <a:gd name="connsiteX218" fmla="*/ 2280293 w 2551914"/>
                <a:gd name="connsiteY218" fmla="*/ 1324779 h 2551914"/>
                <a:gd name="connsiteX219" fmla="*/ 2544098 w 2551914"/>
                <a:gd name="connsiteY219" fmla="*/ 1353490 h 2551914"/>
                <a:gd name="connsiteX220" fmla="*/ 2542978 w 2551914"/>
                <a:gd name="connsiteY220" fmla="*/ 1364607 h 2551914"/>
                <a:gd name="connsiteX221" fmla="*/ 2276881 w 2551914"/>
                <a:gd name="connsiteY221" fmla="*/ 1358621 h 2551914"/>
                <a:gd name="connsiteX222" fmla="*/ 271622 w 2551914"/>
                <a:gd name="connsiteY222" fmla="*/ 1324777 h 2551914"/>
                <a:gd name="connsiteX223" fmla="*/ 275033 w 2551914"/>
                <a:gd name="connsiteY223" fmla="*/ 1358620 h 2551914"/>
                <a:gd name="connsiteX224" fmla="*/ 8937 w 2551914"/>
                <a:gd name="connsiteY224" fmla="*/ 1364605 h 2551914"/>
                <a:gd name="connsiteX225" fmla="*/ 7816 w 2551914"/>
                <a:gd name="connsiteY225" fmla="*/ 1353488 h 2551914"/>
                <a:gd name="connsiteX226" fmla="*/ 268402 w 2551914"/>
                <a:gd name="connsiteY226" fmla="*/ 1259079 h 2551914"/>
                <a:gd name="connsiteX227" fmla="*/ 266700 w 2551914"/>
                <a:gd name="connsiteY227" fmla="*/ 1275957 h 2551914"/>
                <a:gd name="connsiteX228" fmla="*/ 268402 w 2551914"/>
                <a:gd name="connsiteY228" fmla="*/ 1292836 h 2551914"/>
                <a:gd name="connsiteX229" fmla="*/ 541 w 2551914"/>
                <a:gd name="connsiteY229" fmla="*/ 1281320 h 2551914"/>
                <a:gd name="connsiteX230" fmla="*/ 0 w 2551914"/>
                <a:gd name="connsiteY230" fmla="*/ 1275957 h 2551914"/>
                <a:gd name="connsiteX231" fmla="*/ 541 w 2551914"/>
                <a:gd name="connsiteY231" fmla="*/ 1270594 h 2551914"/>
                <a:gd name="connsiteX232" fmla="*/ 2283513 w 2551914"/>
                <a:gd name="connsiteY232" fmla="*/ 1259078 h 2551914"/>
                <a:gd name="connsiteX233" fmla="*/ 2551374 w 2551914"/>
                <a:gd name="connsiteY233" fmla="*/ 1270594 h 2551914"/>
                <a:gd name="connsiteX234" fmla="*/ 2551914 w 2551914"/>
                <a:gd name="connsiteY234" fmla="*/ 1275957 h 2551914"/>
                <a:gd name="connsiteX235" fmla="*/ 2551374 w 2551914"/>
                <a:gd name="connsiteY235" fmla="*/ 1281321 h 2551914"/>
                <a:gd name="connsiteX236" fmla="*/ 2283513 w 2551914"/>
                <a:gd name="connsiteY236" fmla="*/ 1292836 h 2551914"/>
                <a:gd name="connsiteX237" fmla="*/ 2285214 w 2551914"/>
                <a:gd name="connsiteY237" fmla="*/ 1275957 h 2551914"/>
                <a:gd name="connsiteX238" fmla="*/ 2542978 w 2551914"/>
                <a:gd name="connsiteY238" fmla="*/ 1187310 h 2551914"/>
                <a:gd name="connsiteX239" fmla="*/ 2544098 w 2551914"/>
                <a:gd name="connsiteY239" fmla="*/ 1198426 h 2551914"/>
                <a:gd name="connsiteX240" fmla="*/ 2280293 w 2551914"/>
                <a:gd name="connsiteY240" fmla="*/ 1227138 h 2551914"/>
                <a:gd name="connsiteX241" fmla="*/ 2276881 w 2551914"/>
                <a:gd name="connsiteY241" fmla="*/ 1193294 h 2551914"/>
                <a:gd name="connsiteX242" fmla="*/ 8937 w 2551914"/>
                <a:gd name="connsiteY242" fmla="*/ 1187307 h 2551914"/>
                <a:gd name="connsiteX243" fmla="*/ 275033 w 2551914"/>
                <a:gd name="connsiteY243" fmla="*/ 1193293 h 2551914"/>
                <a:gd name="connsiteX244" fmla="*/ 271622 w 2551914"/>
                <a:gd name="connsiteY244" fmla="*/ 1227136 h 2551914"/>
                <a:gd name="connsiteX245" fmla="*/ 7816 w 2551914"/>
                <a:gd name="connsiteY245" fmla="*/ 1198424 h 2551914"/>
                <a:gd name="connsiteX246" fmla="*/ 2522643 w 2551914"/>
                <a:gd name="connsiteY246" fmla="*/ 1105678 h 2551914"/>
                <a:gd name="connsiteX247" fmla="*/ 2526287 w 2551914"/>
                <a:gd name="connsiteY247" fmla="*/ 1117416 h 2551914"/>
                <a:gd name="connsiteX248" fmla="*/ 2268700 w 2551914"/>
                <a:gd name="connsiteY248" fmla="*/ 1162657 h 2551914"/>
                <a:gd name="connsiteX249" fmla="*/ 2258249 w 2551914"/>
                <a:gd name="connsiteY249" fmla="*/ 1128986 h 2551914"/>
                <a:gd name="connsiteX250" fmla="*/ 29274 w 2551914"/>
                <a:gd name="connsiteY250" fmla="*/ 1105670 h 2551914"/>
                <a:gd name="connsiteX251" fmla="*/ 293668 w 2551914"/>
                <a:gd name="connsiteY251" fmla="*/ 1128981 h 2551914"/>
                <a:gd name="connsiteX252" fmla="*/ 283216 w 2551914"/>
                <a:gd name="connsiteY252" fmla="*/ 1162651 h 2551914"/>
                <a:gd name="connsiteX253" fmla="*/ 25630 w 2551914"/>
                <a:gd name="connsiteY253" fmla="*/ 1117408 h 2551914"/>
                <a:gd name="connsiteX254" fmla="*/ 2491013 w 2551914"/>
                <a:gd name="connsiteY254" fmla="*/ 1027259 h 2551914"/>
                <a:gd name="connsiteX255" fmla="*/ 2497791 w 2551914"/>
                <a:gd name="connsiteY255" fmla="*/ 1039747 h 2551914"/>
                <a:gd name="connsiteX256" fmla="*/ 2248605 w 2551914"/>
                <a:gd name="connsiteY256" fmla="*/ 1100544 h 2551914"/>
                <a:gd name="connsiteX257" fmla="*/ 2230673 w 2551914"/>
                <a:gd name="connsiteY257" fmla="*/ 1067508 h 2551914"/>
                <a:gd name="connsiteX258" fmla="*/ 60902 w 2551914"/>
                <a:gd name="connsiteY258" fmla="*/ 1027259 h 2551914"/>
                <a:gd name="connsiteX259" fmla="*/ 321242 w 2551914"/>
                <a:gd name="connsiteY259" fmla="*/ 1067507 h 2551914"/>
                <a:gd name="connsiteX260" fmla="*/ 303310 w 2551914"/>
                <a:gd name="connsiteY260" fmla="*/ 1100544 h 2551914"/>
                <a:gd name="connsiteX261" fmla="*/ 54123 w 2551914"/>
                <a:gd name="connsiteY261" fmla="*/ 1039747 h 2551914"/>
                <a:gd name="connsiteX262" fmla="*/ 2448197 w 2551914"/>
                <a:gd name="connsiteY262" fmla="*/ 953647 h 2551914"/>
                <a:gd name="connsiteX263" fmla="*/ 2456557 w 2551914"/>
                <a:gd name="connsiteY263" fmla="*/ 963780 h 2551914"/>
                <a:gd name="connsiteX264" fmla="*/ 2458341 w 2551914"/>
                <a:gd name="connsiteY264" fmla="*/ 967066 h 2551914"/>
                <a:gd name="connsiteX265" fmla="*/ 2217309 w 2551914"/>
                <a:gd name="connsiteY265" fmla="*/ 1042886 h 2551914"/>
                <a:gd name="connsiteX266" fmla="*/ 2209789 w 2551914"/>
                <a:gd name="connsiteY266" fmla="*/ 1029031 h 2551914"/>
                <a:gd name="connsiteX267" fmla="*/ 2194199 w 2551914"/>
                <a:gd name="connsiteY267" fmla="*/ 1010136 h 2551914"/>
                <a:gd name="connsiteX268" fmla="*/ 103717 w 2551914"/>
                <a:gd name="connsiteY268" fmla="*/ 953647 h 2551914"/>
                <a:gd name="connsiteX269" fmla="*/ 357716 w 2551914"/>
                <a:gd name="connsiteY269" fmla="*/ 1010135 h 2551914"/>
                <a:gd name="connsiteX270" fmla="*/ 342126 w 2551914"/>
                <a:gd name="connsiteY270" fmla="*/ 1029031 h 2551914"/>
                <a:gd name="connsiteX271" fmla="*/ 334606 w 2551914"/>
                <a:gd name="connsiteY271" fmla="*/ 1042886 h 2551914"/>
                <a:gd name="connsiteX272" fmla="*/ 93573 w 2551914"/>
                <a:gd name="connsiteY272" fmla="*/ 967066 h 2551914"/>
                <a:gd name="connsiteX273" fmla="*/ 95357 w 2551914"/>
                <a:gd name="connsiteY273" fmla="*/ 963780 h 2551914"/>
                <a:gd name="connsiteX274" fmla="*/ 2393105 w 2551914"/>
                <a:gd name="connsiteY274" fmla="*/ 886875 h 2551914"/>
                <a:gd name="connsiteX275" fmla="*/ 2405615 w 2551914"/>
                <a:gd name="connsiteY275" fmla="*/ 902037 h 2551914"/>
                <a:gd name="connsiteX276" fmla="*/ 2177921 w 2551914"/>
                <a:gd name="connsiteY276" fmla="*/ 990406 h 2551914"/>
                <a:gd name="connsiteX277" fmla="*/ 2155860 w 2551914"/>
                <a:gd name="connsiteY277" fmla="*/ 963668 h 2551914"/>
                <a:gd name="connsiteX278" fmla="*/ 2149174 w 2551914"/>
                <a:gd name="connsiteY278" fmla="*/ 958151 h 2551914"/>
                <a:gd name="connsiteX279" fmla="*/ 158810 w 2551914"/>
                <a:gd name="connsiteY279" fmla="*/ 886873 h 2551914"/>
                <a:gd name="connsiteX280" fmla="*/ 402741 w 2551914"/>
                <a:gd name="connsiteY280" fmla="*/ 958151 h 2551914"/>
                <a:gd name="connsiteX281" fmla="*/ 396054 w 2551914"/>
                <a:gd name="connsiteY281" fmla="*/ 963668 h 2551914"/>
                <a:gd name="connsiteX282" fmla="*/ 373995 w 2551914"/>
                <a:gd name="connsiteY282" fmla="*/ 990404 h 2551914"/>
                <a:gd name="connsiteX283" fmla="*/ 146301 w 2551914"/>
                <a:gd name="connsiteY283" fmla="*/ 902035 h 2551914"/>
                <a:gd name="connsiteX284" fmla="*/ 215616 w 2551914"/>
                <a:gd name="connsiteY284" fmla="*/ 825211 h 2551914"/>
                <a:gd name="connsiteX285" fmla="*/ 435919 w 2551914"/>
                <a:gd name="connsiteY285" fmla="*/ 905560 h 2551914"/>
                <a:gd name="connsiteX286" fmla="*/ 438158 w 2551914"/>
                <a:gd name="connsiteY286" fmla="*/ 928930 h 2551914"/>
                <a:gd name="connsiteX287" fmla="*/ 420046 w 2551914"/>
                <a:gd name="connsiteY287" fmla="*/ 943874 h 2551914"/>
                <a:gd name="connsiteX288" fmla="*/ 207450 w 2551914"/>
                <a:gd name="connsiteY288" fmla="*/ 844913 h 2551914"/>
                <a:gd name="connsiteX289" fmla="*/ 216767 w 2551914"/>
                <a:gd name="connsiteY289" fmla="*/ 837226 h 2551914"/>
                <a:gd name="connsiteX290" fmla="*/ 2336300 w 2551914"/>
                <a:gd name="connsiteY290" fmla="*/ 825210 h 2551914"/>
                <a:gd name="connsiteX291" fmla="*/ 2335148 w 2551914"/>
                <a:gd name="connsiteY291" fmla="*/ 837226 h 2551914"/>
                <a:gd name="connsiteX292" fmla="*/ 2344465 w 2551914"/>
                <a:gd name="connsiteY292" fmla="*/ 844913 h 2551914"/>
                <a:gd name="connsiteX293" fmla="*/ 2131868 w 2551914"/>
                <a:gd name="connsiteY293" fmla="*/ 943874 h 2551914"/>
                <a:gd name="connsiteX294" fmla="*/ 2113756 w 2551914"/>
                <a:gd name="connsiteY294" fmla="*/ 928930 h 2551914"/>
                <a:gd name="connsiteX295" fmla="*/ 2115996 w 2551914"/>
                <a:gd name="connsiteY295" fmla="*/ 905560 h 2551914"/>
                <a:gd name="connsiteX296" fmla="*/ 212768 w 2551914"/>
                <a:gd name="connsiteY296" fmla="*/ 741573 h 2551914"/>
                <a:gd name="connsiteX297" fmla="*/ 436258 w 2551914"/>
                <a:gd name="connsiteY297" fmla="*/ 840091 h 2551914"/>
                <a:gd name="connsiteX298" fmla="*/ 432951 w 2551914"/>
                <a:gd name="connsiteY298" fmla="*/ 874594 h 2551914"/>
                <a:gd name="connsiteX299" fmla="*/ 433778 w 2551914"/>
                <a:gd name="connsiteY299" fmla="*/ 883223 h 2551914"/>
                <a:gd name="connsiteX300" fmla="*/ 210893 w 2551914"/>
                <a:gd name="connsiteY300" fmla="*/ 761140 h 2551914"/>
                <a:gd name="connsiteX301" fmla="*/ 2339148 w 2551914"/>
                <a:gd name="connsiteY301" fmla="*/ 741570 h 2551914"/>
                <a:gd name="connsiteX302" fmla="*/ 2341023 w 2551914"/>
                <a:gd name="connsiteY302" fmla="*/ 761136 h 2551914"/>
                <a:gd name="connsiteX303" fmla="*/ 2118137 w 2551914"/>
                <a:gd name="connsiteY303" fmla="*/ 883222 h 2551914"/>
                <a:gd name="connsiteX304" fmla="*/ 2118964 w 2551914"/>
                <a:gd name="connsiteY304" fmla="*/ 874594 h 2551914"/>
                <a:gd name="connsiteX305" fmla="*/ 2115657 w 2551914"/>
                <a:gd name="connsiteY305" fmla="*/ 840088 h 2551914"/>
                <a:gd name="connsiteX306" fmla="*/ 221468 w 2551914"/>
                <a:gd name="connsiteY306" fmla="*/ 658305 h 2551914"/>
                <a:gd name="connsiteX307" fmla="*/ 445515 w 2551914"/>
                <a:gd name="connsiteY307" fmla="*/ 775127 h 2551914"/>
                <a:gd name="connsiteX308" fmla="*/ 441036 w 2551914"/>
                <a:gd name="connsiteY308" fmla="*/ 790243 h 2551914"/>
                <a:gd name="connsiteX309" fmla="*/ 438699 w 2551914"/>
                <a:gd name="connsiteY309" fmla="*/ 814627 h 2551914"/>
                <a:gd name="connsiteX310" fmla="*/ 219152 w 2551914"/>
                <a:gd name="connsiteY310" fmla="*/ 674967 h 2551914"/>
                <a:gd name="connsiteX311" fmla="*/ 220405 w 2551914"/>
                <a:gd name="connsiteY311" fmla="*/ 661890 h 2551914"/>
                <a:gd name="connsiteX312" fmla="*/ 2330448 w 2551914"/>
                <a:gd name="connsiteY312" fmla="*/ 658304 h 2551914"/>
                <a:gd name="connsiteX313" fmla="*/ 2331511 w 2551914"/>
                <a:gd name="connsiteY313" fmla="*/ 661890 h 2551914"/>
                <a:gd name="connsiteX314" fmla="*/ 2332764 w 2551914"/>
                <a:gd name="connsiteY314" fmla="*/ 674966 h 2551914"/>
                <a:gd name="connsiteX315" fmla="*/ 2113217 w 2551914"/>
                <a:gd name="connsiteY315" fmla="*/ 814626 h 2551914"/>
                <a:gd name="connsiteX316" fmla="*/ 2110879 w 2551914"/>
                <a:gd name="connsiteY316" fmla="*/ 790243 h 2551914"/>
                <a:gd name="connsiteX317" fmla="*/ 2106400 w 2551914"/>
                <a:gd name="connsiteY317" fmla="*/ 775127 h 2551914"/>
                <a:gd name="connsiteX318" fmla="*/ 244965 w 2551914"/>
                <a:gd name="connsiteY318" fmla="*/ 579019 h 2551914"/>
                <a:gd name="connsiteX319" fmla="*/ 464156 w 2551914"/>
                <a:gd name="connsiteY319" fmla="*/ 712228 h 2551914"/>
                <a:gd name="connsiteX320" fmla="*/ 453475 w 2551914"/>
                <a:gd name="connsiteY320" fmla="*/ 748269 h 2551914"/>
                <a:gd name="connsiteX321" fmla="*/ 240927 w 2551914"/>
                <a:gd name="connsiteY321" fmla="*/ 592643 h 2551914"/>
                <a:gd name="connsiteX322" fmla="*/ 2306951 w 2551914"/>
                <a:gd name="connsiteY322" fmla="*/ 579019 h 2551914"/>
                <a:gd name="connsiteX323" fmla="*/ 2310988 w 2551914"/>
                <a:gd name="connsiteY323" fmla="*/ 592642 h 2551914"/>
                <a:gd name="connsiteX324" fmla="*/ 2098440 w 2551914"/>
                <a:gd name="connsiteY324" fmla="*/ 748269 h 2551914"/>
                <a:gd name="connsiteX325" fmla="*/ 2087759 w 2551914"/>
                <a:gd name="connsiteY325" fmla="*/ 712229 h 2551914"/>
                <a:gd name="connsiteX326" fmla="*/ 279732 w 2551914"/>
                <a:gd name="connsiteY326" fmla="*/ 503954 h 2551914"/>
                <a:gd name="connsiteX327" fmla="*/ 493864 w 2551914"/>
                <a:gd name="connsiteY327" fmla="*/ 654103 h 2551914"/>
                <a:gd name="connsiteX328" fmla="*/ 477447 w 2551914"/>
                <a:gd name="connsiteY328" fmla="*/ 685301 h 2551914"/>
                <a:gd name="connsiteX329" fmla="*/ 274009 w 2551914"/>
                <a:gd name="connsiteY329" fmla="*/ 514831 h 2551914"/>
                <a:gd name="connsiteX330" fmla="*/ 2272179 w 2551914"/>
                <a:gd name="connsiteY330" fmla="*/ 503946 h 2551914"/>
                <a:gd name="connsiteX331" fmla="*/ 2277902 w 2551914"/>
                <a:gd name="connsiteY331" fmla="*/ 514823 h 2551914"/>
                <a:gd name="connsiteX332" fmla="*/ 2074466 w 2551914"/>
                <a:gd name="connsiteY332" fmla="*/ 685296 h 2551914"/>
                <a:gd name="connsiteX333" fmla="*/ 2058048 w 2551914"/>
                <a:gd name="connsiteY333" fmla="*/ 654097 h 2551914"/>
                <a:gd name="connsiteX334" fmla="*/ 324423 w 2551914"/>
                <a:gd name="connsiteY334" fmla="*/ 434071 h 2551914"/>
                <a:gd name="connsiteX335" fmla="*/ 531264 w 2551914"/>
                <a:gd name="connsiteY335" fmla="*/ 600307 h 2551914"/>
                <a:gd name="connsiteX336" fmla="*/ 509746 w 2551914"/>
                <a:gd name="connsiteY336" fmla="*/ 626650 h 2551914"/>
                <a:gd name="connsiteX337" fmla="*/ 317354 w 2551914"/>
                <a:gd name="connsiteY337" fmla="*/ 442724 h 2551914"/>
                <a:gd name="connsiteX338" fmla="*/ 2227490 w 2551914"/>
                <a:gd name="connsiteY338" fmla="*/ 434069 h 2551914"/>
                <a:gd name="connsiteX339" fmla="*/ 2234558 w 2551914"/>
                <a:gd name="connsiteY339" fmla="*/ 442722 h 2551914"/>
                <a:gd name="connsiteX340" fmla="*/ 2042168 w 2551914"/>
                <a:gd name="connsiteY340" fmla="*/ 626649 h 2551914"/>
                <a:gd name="connsiteX341" fmla="*/ 2020650 w 2551914"/>
                <a:gd name="connsiteY341" fmla="*/ 600305 h 2551914"/>
                <a:gd name="connsiteX342" fmla="*/ 2174020 w 2551914"/>
                <a:gd name="connsiteY342" fmla="*/ 370310 h 2551914"/>
                <a:gd name="connsiteX343" fmla="*/ 2178194 w 2551914"/>
                <a:gd name="connsiteY343" fmla="*/ 373720 h 2551914"/>
                <a:gd name="connsiteX344" fmla="*/ 2181604 w 2551914"/>
                <a:gd name="connsiteY344" fmla="*/ 377895 h 2551914"/>
                <a:gd name="connsiteX345" fmla="*/ 2000341 w 2551914"/>
                <a:gd name="connsiteY345" fmla="*/ 575443 h 2551914"/>
                <a:gd name="connsiteX346" fmla="*/ 1989609 w 2551914"/>
                <a:gd name="connsiteY346" fmla="*/ 562305 h 2551914"/>
                <a:gd name="connsiteX347" fmla="*/ 1976472 w 2551914"/>
                <a:gd name="connsiteY347" fmla="*/ 551574 h 2551914"/>
                <a:gd name="connsiteX348" fmla="*/ 377895 w 2551914"/>
                <a:gd name="connsiteY348" fmla="*/ 370310 h 2551914"/>
                <a:gd name="connsiteX349" fmla="*/ 575444 w 2551914"/>
                <a:gd name="connsiteY349" fmla="*/ 551573 h 2551914"/>
                <a:gd name="connsiteX350" fmla="*/ 562305 w 2551914"/>
                <a:gd name="connsiteY350" fmla="*/ 562305 h 2551914"/>
                <a:gd name="connsiteX351" fmla="*/ 551573 w 2551914"/>
                <a:gd name="connsiteY351" fmla="*/ 575443 h 2551914"/>
                <a:gd name="connsiteX352" fmla="*/ 370310 w 2551914"/>
                <a:gd name="connsiteY352" fmla="*/ 377895 h 2551914"/>
                <a:gd name="connsiteX353" fmla="*/ 373720 w 2551914"/>
                <a:gd name="connsiteY353" fmla="*/ 373720 h 2551914"/>
                <a:gd name="connsiteX354" fmla="*/ 442723 w 2551914"/>
                <a:gd name="connsiteY354" fmla="*/ 317356 h 2551914"/>
                <a:gd name="connsiteX355" fmla="*/ 626649 w 2551914"/>
                <a:gd name="connsiteY355" fmla="*/ 509746 h 2551914"/>
                <a:gd name="connsiteX356" fmla="*/ 600306 w 2551914"/>
                <a:gd name="connsiteY356" fmla="*/ 531264 h 2551914"/>
                <a:gd name="connsiteX357" fmla="*/ 434070 w 2551914"/>
                <a:gd name="connsiteY357" fmla="*/ 324424 h 2551914"/>
                <a:gd name="connsiteX358" fmla="*/ 2109190 w 2551914"/>
                <a:gd name="connsiteY358" fmla="*/ 317354 h 2551914"/>
                <a:gd name="connsiteX359" fmla="*/ 2117843 w 2551914"/>
                <a:gd name="connsiteY359" fmla="*/ 324422 h 2551914"/>
                <a:gd name="connsiteX360" fmla="*/ 1951607 w 2551914"/>
                <a:gd name="connsiteY360" fmla="*/ 531263 h 2551914"/>
                <a:gd name="connsiteX361" fmla="*/ 1925264 w 2551914"/>
                <a:gd name="connsiteY361" fmla="*/ 509745 h 2551914"/>
                <a:gd name="connsiteX362" fmla="*/ 514824 w 2551914"/>
                <a:gd name="connsiteY362" fmla="*/ 274012 h 2551914"/>
                <a:gd name="connsiteX363" fmla="*/ 685297 w 2551914"/>
                <a:gd name="connsiteY363" fmla="*/ 477449 h 2551914"/>
                <a:gd name="connsiteX364" fmla="*/ 654098 w 2551914"/>
                <a:gd name="connsiteY364" fmla="*/ 493867 h 2551914"/>
                <a:gd name="connsiteX365" fmla="*/ 503946 w 2551914"/>
                <a:gd name="connsiteY365" fmla="*/ 279736 h 2551914"/>
                <a:gd name="connsiteX366" fmla="*/ 2037083 w 2551914"/>
                <a:gd name="connsiteY366" fmla="*/ 274008 h 2551914"/>
                <a:gd name="connsiteX367" fmla="*/ 2047960 w 2551914"/>
                <a:gd name="connsiteY367" fmla="*/ 279732 h 2551914"/>
                <a:gd name="connsiteX368" fmla="*/ 1897811 w 2551914"/>
                <a:gd name="connsiteY368" fmla="*/ 493864 h 2551914"/>
                <a:gd name="connsiteX369" fmla="*/ 1866612 w 2551914"/>
                <a:gd name="connsiteY369" fmla="*/ 477446 h 2551914"/>
                <a:gd name="connsiteX370" fmla="*/ 592643 w 2551914"/>
                <a:gd name="connsiteY370" fmla="*/ 240927 h 2551914"/>
                <a:gd name="connsiteX371" fmla="*/ 748270 w 2551914"/>
                <a:gd name="connsiteY371" fmla="*/ 453475 h 2551914"/>
                <a:gd name="connsiteX372" fmla="*/ 712230 w 2551914"/>
                <a:gd name="connsiteY372" fmla="*/ 464156 h 2551914"/>
                <a:gd name="connsiteX373" fmla="*/ 579019 w 2551914"/>
                <a:gd name="connsiteY373" fmla="*/ 244964 h 2551914"/>
                <a:gd name="connsiteX374" fmla="*/ 1959272 w 2551914"/>
                <a:gd name="connsiteY374" fmla="*/ 240927 h 2551914"/>
                <a:gd name="connsiteX375" fmla="*/ 1972896 w 2551914"/>
                <a:gd name="connsiteY375" fmla="*/ 244964 h 2551914"/>
                <a:gd name="connsiteX376" fmla="*/ 1839686 w 2551914"/>
                <a:gd name="connsiteY376" fmla="*/ 464156 h 2551914"/>
                <a:gd name="connsiteX377" fmla="*/ 1803645 w 2551914"/>
                <a:gd name="connsiteY377" fmla="*/ 453475 h 2551914"/>
                <a:gd name="connsiteX378" fmla="*/ 674967 w 2551914"/>
                <a:gd name="connsiteY378" fmla="*/ 219151 h 2551914"/>
                <a:gd name="connsiteX379" fmla="*/ 814627 w 2551914"/>
                <a:gd name="connsiteY379" fmla="*/ 438699 h 2551914"/>
                <a:gd name="connsiteX380" fmla="*/ 790243 w 2551914"/>
                <a:gd name="connsiteY380" fmla="*/ 441036 h 2551914"/>
                <a:gd name="connsiteX381" fmla="*/ 775128 w 2551914"/>
                <a:gd name="connsiteY381" fmla="*/ 445515 h 2551914"/>
                <a:gd name="connsiteX382" fmla="*/ 658305 w 2551914"/>
                <a:gd name="connsiteY382" fmla="*/ 221467 h 2551914"/>
                <a:gd name="connsiteX383" fmla="*/ 661891 w 2551914"/>
                <a:gd name="connsiteY383" fmla="*/ 220404 h 2551914"/>
                <a:gd name="connsiteX384" fmla="*/ 1876948 w 2551914"/>
                <a:gd name="connsiteY384" fmla="*/ 219151 h 2551914"/>
                <a:gd name="connsiteX385" fmla="*/ 1890024 w 2551914"/>
                <a:gd name="connsiteY385" fmla="*/ 220404 h 2551914"/>
                <a:gd name="connsiteX386" fmla="*/ 1893610 w 2551914"/>
                <a:gd name="connsiteY386" fmla="*/ 221467 h 2551914"/>
                <a:gd name="connsiteX387" fmla="*/ 1776787 w 2551914"/>
                <a:gd name="connsiteY387" fmla="*/ 445515 h 2551914"/>
                <a:gd name="connsiteX388" fmla="*/ 1761672 w 2551914"/>
                <a:gd name="connsiteY388" fmla="*/ 441036 h 2551914"/>
                <a:gd name="connsiteX389" fmla="*/ 1737287 w 2551914"/>
                <a:gd name="connsiteY389" fmla="*/ 438699 h 2551914"/>
                <a:gd name="connsiteX390" fmla="*/ 761138 w 2551914"/>
                <a:gd name="connsiteY390" fmla="*/ 210892 h 2551914"/>
                <a:gd name="connsiteX391" fmla="*/ 883223 w 2551914"/>
                <a:gd name="connsiteY391" fmla="*/ 433778 h 2551914"/>
                <a:gd name="connsiteX392" fmla="*/ 874594 w 2551914"/>
                <a:gd name="connsiteY392" fmla="*/ 432951 h 2551914"/>
                <a:gd name="connsiteX393" fmla="*/ 840089 w 2551914"/>
                <a:gd name="connsiteY393" fmla="*/ 436258 h 2551914"/>
                <a:gd name="connsiteX394" fmla="*/ 741571 w 2551914"/>
                <a:gd name="connsiteY394" fmla="*/ 212767 h 2551914"/>
                <a:gd name="connsiteX395" fmla="*/ 1790775 w 2551914"/>
                <a:gd name="connsiteY395" fmla="*/ 210892 h 2551914"/>
                <a:gd name="connsiteX396" fmla="*/ 1810342 w 2551914"/>
                <a:gd name="connsiteY396" fmla="*/ 212767 h 2551914"/>
                <a:gd name="connsiteX397" fmla="*/ 1711824 w 2551914"/>
                <a:gd name="connsiteY397" fmla="*/ 436258 h 2551914"/>
                <a:gd name="connsiteX398" fmla="*/ 1677321 w 2551914"/>
                <a:gd name="connsiteY398" fmla="*/ 432951 h 2551914"/>
                <a:gd name="connsiteX399" fmla="*/ 1668692 w 2551914"/>
                <a:gd name="connsiteY399" fmla="*/ 433778 h 2551914"/>
                <a:gd name="connsiteX400" fmla="*/ 1707002 w 2551914"/>
                <a:gd name="connsiteY400" fmla="*/ 207450 h 2551914"/>
                <a:gd name="connsiteX401" fmla="*/ 1714688 w 2551914"/>
                <a:gd name="connsiteY401" fmla="*/ 216766 h 2551914"/>
                <a:gd name="connsiteX402" fmla="*/ 1726704 w 2551914"/>
                <a:gd name="connsiteY402" fmla="*/ 215615 h 2551914"/>
                <a:gd name="connsiteX403" fmla="*/ 1646355 w 2551914"/>
                <a:gd name="connsiteY403" fmla="*/ 435919 h 2551914"/>
                <a:gd name="connsiteX404" fmla="*/ 1622985 w 2551914"/>
                <a:gd name="connsiteY404" fmla="*/ 438158 h 2551914"/>
                <a:gd name="connsiteX405" fmla="*/ 1608041 w 2551914"/>
                <a:gd name="connsiteY405" fmla="*/ 420046 h 2551914"/>
                <a:gd name="connsiteX406" fmla="*/ 844913 w 2551914"/>
                <a:gd name="connsiteY406" fmla="*/ 207449 h 2551914"/>
                <a:gd name="connsiteX407" fmla="*/ 943874 w 2551914"/>
                <a:gd name="connsiteY407" fmla="*/ 420045 h 2551914"/>
                <a:gd name="connsiteX408" fmla="*/ 928930 w 2551914"/>
                <a:gd name="connsiteY408" fmla="*/ 438158 h 2551914"/>
                <a:gd name="connsiteX409" fmla="*/ 905561 w 2551914"/>
                <a:gd name="connsiteY409" fmla="*/ 435919 h 2551914"/>
                <a:gd name="connsiteX410" fmla="*/ 825211 w 2551914"/>
                <a:gd name="connsiteY410" fmla="*/ 215615 h 2551914"/>
                <a:gd name="connsiteX411" fmla="*/ 837226 w 2551914"/>
                <a:gd name="connsiteY411" fmla="*/ 216766 h 2551914"/>
                <a:gd name="connsiteX412" fmla="*/ 1649880 w 2551914"/>
                <a:gd name="connsiteY412" fmla="*/ 146301 h 2551914"/>
                <a:gd name="connsiteX413" fmla="*/ 1665042 w 2551914"/>
                <a:gd name="connsiteY413" fmla="*/ 158811 h 2551914"/>
                <a:gd name="connsiteX414" fmla="*/ 1593764 w 2551914"/>
                <a:gd name="connsiteY414" fmla="*/ 402742 h 2551914"/>
                <a:gd name="connsiteX415" fmla="*/ 1588246 w 2551914"/>
                <a:gd name="connsiteY415" fmla="*/ 396054 h 2551914"/>
                <a:gd name="connsiteX416" fmla="*/ 1561511 w 2551914"/>
                <a:gd name="connsiteY416" fmla="*/ 373995 h 2551914"/>
                <a:gd name="connsiteX417" fmla="*/ 902037 w 2551914"/>
                <a:gd name="connsiteY417" fmla="*/ 146299 h 2551914"/>
                <a:gd name="connsiteX418" fmla="*/ 990407 w 2551914"/>
                <a:gd name="connsiteY418" fmla="*/ 373993 h 2551914"/>
                <a:gd name="connsiteX419" fmla="*/ 963668 w 2551914"/>
                <a:gd name="connsiteY419" fmla="*/ 396054 h 2551914"/>
                <a:gd name="connsiteX420" fmla="*/ 958152 w 2551914"/>
                <a:gd name="connsiteY420" fmla="*/ 402740 h 2551914"/>
                <a:gd name="connsiteX421" fmla="*/ 886875 w 2551914"/>
                <a:gd name="connsiteY421" fmla="*/ 158808 h 2551914"/>
                <a:gd name="connsiteX422" fmla="*/ 967066 w 2551914"/>
                <a:gd name="connsiteY422" fmla="*/ 93573 h 2551914"/>
                <a:gd name="connsiteX423" fmla="*/ 1042886 w 2551914"/>
                <a:gd name="connsiteY423" fmla="*/ 334605 h 2551914"/>
                <a:gd name="connsiteX424" fmla="*/ 1029031 w 2551914"/>
                <a:gd name="connsiteY424" fmla="*/ 342125 h 2551914"/>
                <a:gd name="connsiteX425" fmla="*/ 1010136 w 2551914"/>
                <a:gd name="connsiteY425" fmla="*/ 357715 h 2551914"/>
                <a:gd name="connsiteX426" fmla="*/ 953647 w 2551914"/>
                <a:gd name="connsiteY426" fmla="*/ 103717 h 2551914"/>
                <a:gd name="connsiteX427" fmla="*/ 963780 w 2551914"/>
                <a:gd name="connsiteY427" fmla="*/ 95357 h 2551914"/>
                <a:gd name="connsiteX428" fmla="*/ 1584848 w 2551914"/>
                <a:gd name="connsiteY428" fmla="*/ 93573 h 2551914"/>
                <a:gd name="connsiteX429" fmla="*/ 1588135 w 2551914"/>
                <a:gd name="connsiteY429" fmla="*/ 95357 h 2551914"/>
                <a:gd name="connsiteX430" fmla="*/ 1598268 w 2551914"/>
                <a:gd name="connsiteY430" fmla="*/ 103717 h 2551914"/>
                <a:gd name="connsiteX431" fmla="*/ 1541780 w 2551914"/>
                <a:gd name="connsiteY431" fmla="*/ 357716 h 2551914"/>
                <a:gd name="connsiteX432" fmla="*/ 1522884 w 2551914"/>
                <a:gd name="connsiteY432" fmla="*/ 342125 h 2551914"/>
                <a:gd name="connsiteX433" fmla="*/ 1509029 w 2551914"/>
                <a:gd name="connsiteY433" fmla="*/ 334605 h 2551914"/>
                <a:gd name="connsiteX434" fmla="*/ 1039747 w 2551914"/>
                <a:gd name="connsiteY434" fmla="*/ 54123 h 2551914"/>
                <a:gd name="connsiteX435" fmla="*/ 1100544 w 2551914"/>
                <a:gd name="connsiteY435" fmla="*/ 303310 h 2551914"/>
                <a:gd name="connsiteX436" fmla="*/ 1067508 w 2551914"/>
                <a:gd name="connsiteY436" fmla="*/ 321241 h 2551914"/>
                <a:gd name="connsiteX437" fmla="*/ 1027259 w 2551914"/>
                <a:gd name="connsiteY437" fmla="*/ 60902 h 2551914"/>
                <a:gd name="connsiteX438" fmla="*/ 1512167 w 2551914"/>
                <a:gd name="connsiteY438" fmla="*/ 54123 h 2551914"/>
                <a:gd name="connsiteX439" fmla="*/ 1524656 w 2551914"/>
                <a:gd name="connsiteY439" fmla="*/ 60901 h 2551914"/>
                <a:gd name="connsiteX440" fmla="*/ 1484407 w 2551914"/>
                <a:gd name="connsiteY440" fmla="*/ 321241 h 2551914"/>
                <a:gd name="connsiteX441" fmla="*/ 1451370 w 2551914"/>
                <a:gd name="connsiteY441" fmla="*/ 303309 h 2551914"/>
                <a:gd name="connsiteX442" fmla="*/ 1434506 w 2551914"/>
                <a:gd name="connsiteY442" fmla="*/ 25630 h 2551914"/>
                <a:gd name="connsiteX443" fmla="*/ 1446244 w 2551914"/>
                <a:gd name="connsiteY443" fmla="*/ 29273 h 2551914"/>
                <a:gd name="connsiteX444" fmla="*/ 1422933 w 2551914"/>
                <a:gd name="connsiteY444" fmla="*/ 293667 h 2551914"/>
                <a:gd name="connsiteX445" fmla="*/ 1389263 w 2551914"/>
                <a:gd name="connsiteY445" fmla="*/ 283215 h 2551914"/>
                <a:gd name="connsiteX446" fmla="*/ 1117417 w 2551914"/>
                <a:gd name="connsiteY446" fmla="*/ 25627 h 2551914"/>
                <a:gd name="connsiteX447" fmla="*/ 1162657 w 2551914"/>
                <a:gd name="connsiteY447" fmla="*/ 283214 h 2551914"/>
                <a:gd name="connsiteX448" fmla="*/ 1128987 w 2551914"/>
                <a:gd name="connsiteY448" fmla="*/ 293666 h 2551914"/>
                <a:gd name="connsiteX449" fmla="*/ 1105678 w 2551914"/>
                <a:gd name="connsiteY449" fmla="*/ 29271 h 2551914"/>
                <a:gd name="connsiteX450" fmla="*/ 1353491 w 2551914"/>
                <a:gd name="connsiteY450" fmla="*/ 7816 h 2551914"/>
                <a:gd name="connsiteX451" fmla="*/ 1364607 w 2551914"/>
                <a:gd name="connsiteY451" fmla="*/ 8937 h 2551914"/>
                <a:gd name="connsiteX452" fmla="*/ 1358621 w 2551914"/>
                <a:gd name="connsiteY452" fmla="*/ 275033 h 2551914"/>
                <a:gd name="connsiteX453" fmla="*/ 1324779 w 2551914"/>
                <a:gd name="connsiteY453" fmla="*/ 271622 h 2551914"/>
                <a:gd name="connsiteX454" fmla="*/ 1198426 w 2551914"/>
                <a:gd name="connsiteY454" fmla="*/ 7816 h 2551914"/>
                <a:gd name="connsiteX455" fmla="*/ 1227138 w 2551914"/>
                <a:gd name="connsiteY455" fmla="*/ 271621 h 2551914"/>
                <a:gd name="connsiteX456" fmla="*/ 1193295 w 2551914"/>
                <a:gd name="connsiteY456" fmla="*/ 275033 h 2551914"/>
                <a:gd name="connsiteX457" fmla="*/ 1187310 w 2551914"/>
                <a:gd name="connsiteY457" fmla="*/ 8936 h 2551914"/>
                <a:gd name="connsiteX458" fmla="*/ 1275957 w 2551914"/>
                <a:gd name="connsiteY458" fmla="*/ 0 h 2551914"/>
                <a:gd name="connsiteX459" fmla="*/ 1281321 w 2551914"/>
                <a:gd name="connsiteY459" fmla="*/ 541 h 2551914"/>
                <a:gd name="connsiteX460" fmla="*/ 1292836 w 2551914"/>
                <a:gd name="connsiteY460" fmla="*/ 268402 h 2551914"/>
                <a:gd name="connsiteX461" fmla="*/ 1275957 w 2551914"/>
                <a:gd name="connsiteY461" fmla="*/ 266700 h 2551914"/>
                <a:gd name="connsiteX462" fmla="*/ 1259079 w 2551914"/>
                <a:gd name="connsiteY462" fmla="*/ 268402 h 2551914"/>
                <a:gd name="connsiteX463" fmla="*/ 1270594 w 2551914"/>
                <a:gd name="connsiteY463" fmla="*/ 541 h 2551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</a:cxnLst>
              <a:rect l="l" t="t" r="r" b="b"/>
              <a:pathLst>
                <a:path w="2551914" h="2551914">
                  <a:moveTo>
                    <a:pt x="1292836" y="2283513"/>
                  </a:moveTo>
                  <a:lnTo>
                    <a:pt x="1281321" y="2551373"/>
                  </a:lnTo>
                  <a:lnTo>
                    <a:pt x="1275957" y="2551914"/>
                  </a:lnTo>
                  <a:lnTo>
                    <a:pt x="1270594" y="2551373"/>
                  </a:lnTo>
                  <a:lnTo>
                    <a:pt x="1259079" y="2283513"/>
                  </a:lnTo>
                  <a:lnTo>
                    <a:pt x="1275957" y="2285214"/>
                  </a:lnTo>
                  <a:close/>
                  <a:moveTo>
                    <a:pt x="1358620" y="2276881"/>
                  </a:moveTo>
                  <a:lnTo>
                    <a:pt x="1364605" y="2542978"/>
                  </a:lnTo>
                  <a:lnTo>
                    <a:pt x="1353488" y="2544098"/>
                  </a:lnTo>
                  <a:lnTo>
                    <a:pt x="1324777" y="2280293"/>
                  </a:lnTo>
                  <a:close/>
                  <a:moveTo>
                    <a:pt x="1193294" y="2276881"/>
                  </a:moveTo>
                  <a:lnTo>
                    <a:pt x="1227137" y="2280293"/>
                  </a:lnTo>
                  <a:lnTo>
                    <a:pt x="1198424" y="2544098"/>
                  </a:lnTo>
                  <a:lnTo>
                    <a:pt x="1187308" y="2542978"/>
                  </a:lnTo>
                  <a:close/>
                  <a:moveTo>
                    <a:pt x="1422929" y="2258248"/>
                  </a:moveTo>
                  <a:lnTo>
                    <a:pt x="1446237" y="2522643"/>
                  </a:lnTo>
                  <a:lnTo>
                    <a:pt x="1434498" y="2526287"/>
                  </a:lnTo>
                  <a:lnTo>
                    <a:pt x="1389258" y="2268700"/>
                  </a:lnTo>
                  <a:close/>
                  <a:moveTo>
                    <a:pt x="1128981" y="2258247"/>
                  </a:moveTo>
                  <a:lnTo>
                    <a:pt x="1162652" y="2268699"/>
                  </a:lnTo>
                  <a:lnTo>
                    <a:pt x="1117409" y="2526284"/>
                  </a:lnTo>
                  <a:lnTo>
                    <a:pt x="1105670" y="2522641"/>
                  </a:lnTo>
                  <a:close/>
                  <a:moveTo>
                    <a:pt x="1067508" y="2230673"/>
                  </a:moveTo>
                  <a:lnTo>
                    <a:pt x="1100544" y="2248605"/>
                  </a:lnTo>
                  <a:lnTo>
                    <a:pt x="1039747" y="2497791"/>
                  </a:lnTo>
                  <a:lnTo>
                    <a:pt x="1027259" y="2491013"/>
                  </a:lnTo>
                  <a:close/>
                  <a:moveTo>
                    <a:pt x="1484407" y="2230673"/>
                  </a:moveTo>
                  <a:lnTo>
                    <a:pt x="1524656" y="2491013"/>
                  </a:lnTo>
                  <a:lnTo>
                    <a:pt x="1512168" y="2497791"/>
                  </a:lnTo>
                  <a:lnTo>
                    <a:pt x="1451371" y="2248605"/>
                  </a:lnTo>
                  <a:close/>
                  <a:moveTo>
                    <a:pt x="1541779" y="2194199"/>
                  </a:moveTo>
                  <a:lnTo>
                    <a:pt x="1598268" y="2448197"/>
                  </a:lnTo>
                  <a:lnTo>
                    <a:pt x="1588135" y="2456557"/>
                  </a:lnTo>
                  <a:lnTo>
                    <a:pt x="1584848" y="2458341"/>
                  </a:lnTo>
                  <a:lnTo>
                    <a:pt x="1509029" y="2217309"/>
                  </a:lnTo>
                  <a:lnTo>
                    <a:pt x="1522884" y="2209789"/>
                  </a:lnTo>
                  <a:close/>
                  <a:moveTo>
                    <a:pt x="1010135" y="2194199"/>
                  </a:moveTo>
                  <a:lnTo>
                    <a:pt x="1029031" y="2209789"/>
                  </a:lnTo>
                  <a:lnTo>
                    <a:pt x="1042887" y="2217309"/>
                  </a:lnTo>
                  <a:lnTo>
                    <a:pt x="967067" y="2458341"/>
                  </a:lnTo>
                  <a:lnTo>
                    <a:pt x="963780" y="2456557"/>
                  </a:lnTo>
                  <a:lnTo>
                    <a:pt x="953647" y="2448197"/>
                  </a:lnTo>
                  <a:close/>
                  <a:moveTo>
                    <a:pt x="1593763" y="2149174"/>
                  </a:moveTo>
                  <a:lnTo>
                    <a:pt x="1665040" y="2393105"/>
                  </a:lnTo>
                  <a:lnTo>
                    <a:pt x="1649878" y="2405615"/>
                  </a:lnTo>
                  <a:lnTo>
                    <a:pt x="1561509" y="2177920"/>
                  </a:lnTo>
                  <a:lnTo>
                    <a:pt x="1588246" y="2155860"/>
                  </a:lnTo>
                  <a:close/>
                  <a:moveTo>
                    <a:pt x="958152" y="2149174"/>
                  </a:moveTo>
                  <a:lnTo>
                    <a:pt x="963668" y="2155860"/>
                  </a:lnTo>
                  <a:lnTo>
                    <a:pt x="990405" y="2177919"/>
                  </a:lnTo>
                  <a:lnTo>
                    <a:pt x="902035" y="2405614"/>
                  </a:lnTo>
                  <a:lnTo>
                    <a:pt x="886874" y="2393104"/>
                  </a:lnTo>
                  <a:close/>
                  <a:moveTo>
                    <a:pt x="840090" y="2115657"/>
                  </a:moveTo>
                  <a:lnTo>
                    <a:pt x="874594" y="2118964"/>
                  </a:lnTo>
                  <a:lnTo>
                    <a:pt x="883224" y="2118137"/>
                  </a:lnTo>
                  <a:lnTo>
                    <a:pt x="761139" y="2341024"/>
                  </a:lnTo>
                  <a:lnTo>
                    <a:pt x="741573" y="2339148"/>
                  </a:lnTo>
                  <a:close/>
                  <a:moveTo>
                    <a:pt x="1711827" y="2115657"/>
                  </a:moveTo>
                  <a:lnTo>
                    <a:pt x="1810345" y="2339148"/>
                  </a:lnTo>
                  <a:lnTo>
                    <a:pt x="1790778" y="2341023"/>
                  </a:lnTo>
                  <a:lnTo>
                    <a:pt x="1668693" y="2118137"/>
                  </a:lnTo>
                  <a:lnTo>
                    <a:pt x="1677321" y="2118964"/>
                  </a:lnTo>
                  <a:close/>
                  <a:moveTo>
                    <a:pt x="1622985" y="2113756"/>
                  </a:moveTo>
                  <a:lnTo>
                    <a:pt x="1646355" y="2115996"/>
                  </a:lnTo>
                  <a:lnTo>
                    <a:pt x="1726704" y="2336300"/>
                  </a:lnTo>
                  <a:lnTo>
                    <a:pt x="1714688" y="2335148"/>
                  </a:lnTo>
                  <a:lnTo>
                    <a:pt x="1707001" y="2344465"/>
                  </a:lnTo>
                  <a:lnTo>
                    <a:pt x="1608041" y="2131869"/>
                  </a:lnTo>
                  <a:close/>
                  <a:moveTo>
                    <a:pt x="928930" y="2113756"/>
                  </a:moveTo>
                  <a:lnTo>
                    <a:pt x="943874" y="2131869"/>
                  </a:lnTo>
                  <a:lnTo>
                    <a:pt x="844913" y="2344465"/>
                  </a:lnTo>
                  <a:lnTo>
                    <a:pt x="837226" y="2335148"/>
                  </a:lnTo>
                  <a:lnTo>
                    <a:pt x="825211" y="2336300"/>
                  </a:lnTo>
                  <a:lnTo>
                    <a:pt x="905561" y="2115996"/>
                  </a:lnTo>
                  <a:close/>
                  <a:moveTo>
                    <a:pt x="1776787" y="2106400"/>
                  </a:moveTo>
                  <a:lnTo>
                    <a:pt x="1893610" y="2330448"/>
                  </a:lnTo>
                  <a:lnTo>
                    <a:pt x="1890024" y="2331511"/>
                  </a:lnTo>
                  <a:lnTo>
                    <a:pt x="1876949" y="2332764"/>
                  </a:lnTo>
                  <a:lnTo>
                    <a:pt x="1737288" y="2113216"/>
                  </a:lnTo>
                  <a:lnTo>
                    <a:pt x="1761672" y="2110879"/>
                  </a:lnTo>
                  <a:close/>
                  <a:moveTo>
                    <a:pt x="775127" y="2106400"/>
                  </a:moveTo>
                  <a:lnTo>
                    <a:pt x="790243" y="2110879"/>
                  </a:lnTo>
                  <a:lnTo>
                    <a:pt x="814627" y="2113217"/>
                  </a:lnTo>
                  <a:lnTo>
                    <a:pt x="674966" y="2332764"/>
                  </a:lnTo>
                  <a:lnTo>
                    <a:pt x="661891" y="2331511"/>
                  </a:lnTo>
                  <a:lnTo>
                    <a:pt x="658304" y="2330448"/>
                  </a:lnTo>
                  <a:close/>
                  <a:moveTo>
                    <a:pt x="1839685" y="2087759"/>
                  </a:moveTo>
                  <a:lnTo>
                    <a:pt x="1972896" y="2306951"/>
                  </a:lnTo>
                  <a:lnTo>
                    <a:pt x="1959272" y="2310988"/>
                  </a:lnTo>
                  <a:lnTo>
                    <a:pt x="1803645" y="2098440"/>
                  </a:lnTo>
                  <a:close/>
                  <a:moveTo>
                    <a:pt x="712229" y="2087759"/>
                  </a:moveTo>
                  <a:lnTo>
                    <a:pt x="748269" y="2098440"/>
                  </a:lnTo>
                  <a:lnTo>
                    <a:pt x="592642" y="2310988"/>
                  </a:lnTo>
                  <a:lnTo>
                    <a:pt x="579019" y="2306951"/>
                  </a:lnTo>
                  <a:close/>
                  <a:moveTo>
                    <a:pt x="654103" y="2058051"/>
                  </a:moveTo>
                  <a:lnTo>
                    <a:pt x="685302" y="2074468"/>
                  </a:lnTo>
                  <a:lnTo>
                    <a:pt x="514831" y="2277907"/>
                  </a:lnTo>
                  <a:lnTo>
                    <a:pt x="503954" y="2272183"/>
                  </a:lnTo>
                  <a:close/>
                  <a:moveTo>
                    <a:pt x="1897817" y="2058048"/>
                  </a:moveTo>
                  <a:lnTo>
                    <a:pt x="2047969" y="2272179"/>
                  </a:lnTo>
                  <a:lnTo>
                    <a:pt x="2037092" y="2277903"/>
                  </a:lnTo>
                  <a:lnTo>
                    <a:pt x="1866618" y="2074466"/>
                  </a:lnTo>
                  <a:close/>
                  <a:moveTo>
                    <a:pt x="600307" y="2020651"/>
                  </a:moveTo>
                  <a:lnTo>
                    <a:pt x="626650" y="2042169"/>
                  </a:lnTo>
                  <a:lnTo>
                    <a:pt x="442724" y="2234561"/>
                  </a:lnTo>
                  <a:lnTo>
                    <a:pt x="434071" y="2227493"/>
                  </a:lnTo>
                  <a:close/>
                  <a:moveTo>
                    <a:pt x="1951609" y="2020650"/>
                  </a:moveTo>
                  <a:lnTo>
                    <a:pt x="2117846" y="2227491"/>
                  </a:lnTo>
                  <a:lnTo>
                    <a:pt x="2109193" y="2234559"/>
                  </a:lnTo>
                  <a:lnTo>
                    <a:pt x="1925266" y="2042168"/>
                  </a:lnTo>
                  <a:close/>
                  <a:moveTo>
                    <a:pt x="551574" y="1976472"/>
                  </a:moveTo>
                  <a:lnTo>
                    <a:pt x="562305" y="1989609"/>
                  </a:lnTo>
                  <a:lnTo>
                    <a:pt x="575443" y="2000341"/>
                  </a:lnTo>
                  <a:lnTo>
                    <a:pt x="377894" y="2181605"/>
                  </a:lnTo>
                  <a:lnTo>
                    <a:pt x="373720" y="2178195"/>
                  </a:lnTo>
                  <a:lnTo>
                    <a:pt x="370310" y="2174020"/>
                  </a:lnTo>
                  <a:close/>
                  <a:moveTo>
                    <a:pt x="2000341" y="1976471"/>
                  </a:moveTo>
                  <a:lnTo>
                    <a:pt x="2181605" y="2174020"/>
                  </a:lnTo>
                  <a:lnTo>
                    <a:pt x="2178194" y="2178195"/>
                  </a:lnTo>
                  <a:lnTo>
                    <a:pt x="2174020" y="2181605"/>
                  </a:lnTo>
                  <a:lnTo>
                    <a:pt x="1976471" y="2000341"/>
                  </a:lnTo>
                  <a:lnTo>
                    <a:pt x="1989609" y="1989609"/>
                  </a:lnTo>
                  <a:close/>
                  <a:moveTo>
                    <a:pt x="509747" y="1925266"/>
                  </a:moveTo>
                  <a:lnTo>
                    <a:pt x="531265" y="1951609"/>
                  </a:lnTo>
                  <a:lnTo>
                    <a:pt x="324424" y="2117846"/>
                  </a:lnTo>
                  <a:lnTo>
                    <a:pt x="317356" y="2109193"/>
                  </a:lnTo>
                  <a:close/>
                  <a:moveTo>
                    <a:pt x="2042169" y="1925264"/>
                  </a:moveTo>
                  <a:lnTo>
                    <a:pt x="2234561" y="2109190"/>
                  </a:lnTo>
                  <a:lnTo>
                    <a:pt x="2227492" y="2117844"/>
                  </a:lnTo>
                  <a:lnTo>
                    <a:pt x="2020651" y="1951607"/>
                  </a:lnTo>
                  <a:close/>
                  <a:moveTo>
                    <a:pt x="477449" y="1866618"/>
                  </a:moveTo>
                  <a:lnTo>
                    <a:pt x="493867" y="1897817"/>
                  </a:lnTo>
                  <a:lnTo>
                    <a:pt x="279736" y="2047968"/>
                  </a:lnTo>
                  <a:lnTo>
                    <a:pt x="274012" y="2037091"/>
                  </a:lnTo>
                  <a:close/>
                  <a:moveTo>
                    <a:pt x="2074469" y="1866613"/>
                  </a:moveTo>
                  <a:lnTo>
                    <a:pt x="2277907" y="2037084"/>
                  </a:lnTo>
                  <a:lnTo>
                    <a:pt x="2272183" y="2047961"/>
                  </a:lnTo>
                  <a:lnTo>
                    <a:pt x="2058051" y="1897811"/>
                  </a:lnTo>
                  <a:close/>
                  <a:moveTo>
                    <a:pt x="2098440" y="1803646"/>
                  </a:moveTo>
                  <a:lnTo>
                    <a:pt x="2310988" y="1959272"/>
                  </a:lnTo>
                  <a:lnTo>
                    <a:pt x="2306951" y="1972896"/>
                  </a:lnTo>
                  <a:lnTo>
                    <a:pt x="2087759" y="1839686"/>
                  </a:lnTo>
                  <a:close/>
                  <a:moveTo>
                    <a:pt x="453475" y="1803646"/>
                  </a:moveTo>
                  <a:lnTo>
                    <a:pt x="464156" y="1839686"/>
                  </a:lnTo>
                  <a:lnTo>
                    <a:pt x="244965" y="1972895"/>
                  </a:lnTo>
                  <a:lnTo>
                    <a:pt x="240927" y="1959272"/>
                  </a:lnTo>
                  <a:close/>
                  <a:moveTo>
                    <a:pt x="2113217" y="1737288"/>
                  </a:moveTo>
                  <a:lnTo>
                    <a:pt x="2332764" y="1876949"/>
                  </a:lnTo>
                  <a:lnTo>
                    <a:pt x="2331511" y="1890025"/>
                  </a:lnTo>
                  <a:lnTo>
                    <a:pt x="2330448" y="1893611"/>
                  </a:lnTo>
                  <a:lnTo>
                    <a:pt x="2106400" y="1776788"/>
                  </a:lnTo>
                  <a:lnTo>
                    <a:pt x="2110879" y="1761673"/>
                  </a:lnTo>
                  <a:close/>
                  <a:moveTo>
                    <a:pt x="438699" y="1737287"/>
                  </a:moveTo>
                  <a:lnTo>
                    <a:pt x="441036" y="1761673"/>
                  </a:lnTo>
                  <a:lnTo>
                    <a:pt x="445515" y="1776787"/>
                  </a:lnTo>
                  <a:lnTo>
                    <a:pt x="221468" y="1893609"/>
                  </a:lnTo>
                  <a:lnTo>
                    <a:pt x="220405" y="1890025"/>
                  </a:lnTo>
                  <a:lnTo>
                    <a:pt x="219152" y="1876947"/>
                  </a:lnTo>
                  <a:close/>
                  <a:moveTo>
                    <a:pt x="433778" y="1668692"/>
                  </a:moveTo>
                  <a:lnTo>
                    <a:pt x="432951" y="1677322"/>
                  </a:lnTo>
                  <a:lnTo>
                    <a:pt x="436258" y="1711826"/>
                  </a:lnTo>
                  <a:lnTo>
                    <a:pt x="212768" y="1810344"/>
                  </a:lnTo>
                  <a:lnTo>
                    <a:pt x="210893" y="1790777"/>
                  </a:lnTo>
                  <a:close/>
                  <a:moveTo>
                    <a:pt x="2118137" y="1668691"/>
                  </a:moveTo>
                  <a:lnTo>
                    <a:pt x="2341024" y="1790775"/>
                  </a:lnTo>
                  <a:lnTo>
                    <a:pt x="2339148" y="1810342"/>
                  </a:lnTo>
                  <a:lnTo>
                    <a:pt x="2115657" y="1711824"/>
                  </a:lnTo>
                  <a:lnTo>
                    <a:pt x="2118964" y="1677322"/>
                  </a:lnTo>
                  <a:close/>
                  <a:moveTo>
                    <a:pt x="420046" y="1608041"/>
                  </a:moveTo>
                  <a:lnTo>
                    <a:pt x="438158" y="1622985"/>
                  </a:lnTo>
                  <a:lnTo>
                    <a:pt x="435919" y="1646354"/>
                  </a:lnTo>
                  <a:lnTo>
                    <a:pt x="215616" y="1726703"/>
                  </a:lnTo>
                  <a:lnTo>
                    <a:pt x="216767" y="1714688"/>
                  </a:lnTo>
                  <a:lnTo>
                    <a:pt x="207450" y="1707001"/>
                  </a:lnTo>
                  <a:close/>
                  <a:moveTo>
                    <a:pt x="2131869" y="1608041"/>
                  </a:moveTo>
                  <a:lnTo>
                    <a:pt x="2344465" y="1707001"/>
                  </a:lnTo>
                  <a:lnTo>
                    <a:pt x="2335148" y="1714688"/>
                  </a:lnTo>
                  <a:lnTo>
                    <a:pt x="2336300" y="1726704"/>
                  </a:lnTo>
                  <a:lnTo>
                    <a:pt x="2115996" y="1646354"/>
                  </a:lnTo>
                  <a:lnTo>
                    <a:pt x="2113756" y="1622985"/>
                  </a:lnTo>
                  <a:close/>
                  <a:moveTo>
                    <a:pt x="2177919" y="1561511"/>
                  </a:moveTo>
                  <a:lnTo>
                    <a:pt x="2405613" y="1649880"/>
                  </a:lnTo>
                  <a:lnTo>
                    <a:pt x="2393104" y="1665042"/>
                  </a:lnTo>
                  <a:lnTo>
                    <a:pt x="2149173" y="1593763"/>
                  </a:lnTo>
                  <a:lnTo>
                    <a:pt x="2155860" y="1588246"/>
                  </a:lnTo>
                  <a:close/>
                  <a:moveTo>
                    <a:pt x="373994" y="1561509"/>
                  </a:moveTo>
                  <a:lnTo>
                    <a:pt x="396054" y="1588246"/>
                  </a:lnTo>
                  <a:lnTo>
                    <a:pt x="402741" y="1593763"/>
                  </a:lnTo>
                  <a:lnTo>
                    <a:pt x="158809" y="1665040"/>
                  </a:lnTo>
                  <a:lnTo>
                    <a:pt x="146299" y="1649878"/>
                  </a:lnTo>
                  <a:close/>
                  <a:moveTo>
                    <a:pt x="334605" y="1509029"/>
                  </a:moveTo>
                  <a:lnTo>
                    <a:pt x="342126" y="1522884"/>
                  </a:lnTo>
                  <a:lnTo>
                    <a:pt x="357715" y="1541779"/>
                  </a:lnTo>
                  <a:lnTo>
                    <a:pt x="103717" y="1598267"/>
                  </a:lnTo>
                  <a:lnTo>
                    <a:pt x="95357" y="1588135"/>
                  </a:lnTo>
                  <a:lnTo>
                    <a:pt x="93573" y="1584848"/>
                  </a:lnTo>
                  <a:close/>
                  <a:moveTo>
                    <a:pt x="2217309" y="1509028"/>
                  </a:moveTo>
                  <a:lnTo>
                    <a:pt x="2458342" y="1584848"/>
                  </a:lnTo>
                  <a:lnTo>
                    <a:pt x="2456557" y="1588135"/>
                  </a:lnTo>
                  <a:lnTo>
                    <a:pt x="2448197" y="1598268"/>
                  </a:lnTo>
                  <a:lnTo>
                    <a:pt x="2194199" y="1541779"/>
                  </a:lnTo>
                  <a:lnTo>
                    <a:pt x="2209789" y="1522884"/>
                  </a:lnTo>
                  <a:close/>
                  <a:moveTo>
                    <a:pt x="303309" y="1451370"/>
                  </a:moveTo>
                  <a:lnTo>
                    <a:pt x="321241" y="1484407"/>
                  </a:lnTo>
                  <a:lnTo>
                    <a:pt x="60902" y="1524656"/>
                  </a:lnTo>
                  <a:lnTo>
                    <a:pt x="54123" y="1512167"/>
                  </a:lnTo>
                  <a:close/>
                  <a:moveTo>
                    <a:pt x="2248605" y="1451370"/>
                  </a:moveTo>
                  <a:lnTo>
                    <a:pt x="2497791" y="1512167"/>
                  </a:lnTo>
                  <a:lnTo>
                    <a:pt x="2491013" y="1524656"/>
                  </a:lnTo>
                  <a:lnTo>
                    <a:pt x="2230674" y="1484407"/>
                  </a:lnTo>
                  <a:close/>
                  <a:moveTo>
                    <a:pt x="2268699" y="1389263"/>
                  </a:moveTo>
                  <a:lnTo>
                    <a:pt x="2526285" y="1434506"/>
                  </a:lnTo>
                  <a:lnTo>
                    <a:pt x="2522641" y="1446244"/>
                  </a:lnTo>
                  <a:lnTo>
                    <a:pt x="2258247" y="1422933"/>
                  </a:lnTo>
                  <a:close/>
                  <a:moveTo>
                    <a:pt x="283214" y="1389258"/>
                  </a:moveTo>
                  <a:lnTo>
                    <a:pt x="293666" y="1422928"/>
                  </a:lnTo>
                  <a:lnTo>
                    <a:pt x="29271" y="1446237"/>
                  </a:lnTo>
                  <a:lnTo>
                    <a:pt x="25627" y="1434498"/>
                  </a:lnTo>
                  <a:close/>
                  <a:moveTo>
                    <a:pt x="2280293" y="1324779"/>
                  </a:moveTo>
                  <a:lnTo>
                    <a:pt x="2544098" y="1353490"/>
                  </a:lnTo>
                  <a:lnTo>
                    <a:pt x="2542978" y="1364607"/>
                  </a:lnTo>
                  <a:lnTo>
                    <a:pt x="2276881" y="1358621"/>
                  </a:lnTo>
                  <a:close/>
                  <a:moveTo>
                    <a:pt x="271622" y="1324777"/>
                  </a:moveTo>
                  <a:lnTo>
                    <a:pt x="275033" y="1358620"/>
                  </a:lnTo>
                  <a:lnTo>
                    <a:pt x="8937" y="1364605"/>
                  </a:lnTo>
                  <a:lnTo>
                    <a:pt x="7816" y="1353488"/>
                  </a:lnTo>
                  <a:close/>
                  <a:moveTo>
                    <a:pt x="268402" y="1259079"/>
                  </a:moveTo>
                  <a:lnTo>
                    <a:pt x="266700" y="1275957"/>
                  </a:lnTo>
                  <a:lnTo>
                    <a:pt x="268402" y="1292836"/>
                  </a:lnTo>
                  <a:lnTo>
                    <a:pt x="541" y="1281320"/>
                  </a:lnTo>
                  <a:lnTo>
                    <a:pt x="0" y="1275957"/>
                  </a:lnTo>
                  <a:lnTo>
                    <a:pt x="541" y="1270594"/>
                  </a:lnTo>
                  <a:close/>
                  <a:moveTo>
                    <a:pt x="2283513" y="1259078"/>
                  </a:moveTo>
                  <a:lnTo>
                    <a:pt x="2551374" y="1270594"/>
                  </a:lnTo>
                  <a:lnTo>
                    <a:pt x="2551914" y="1275957"/>
                  </a:lnTo>
                  <a:lnTo>
                    <a:pt x="2551374" y="1281321"/>
                  </a:lnTo>
                  <a:lnTo>
                    <a:pt x="2283513" y="1292836"/>
                  </a:lnTo>
                  <a:lnTo>
                    <a:pt x="2285214" y="1275957"/>
                  </a:lnTo>
                  <a:close/>
                  <a:moveTo>
                    <a:pt x="2542978" y="1187310"/>
                  </a:moveTo>
                  <a:lnTo>
                    <a:pt x="2544098" y="1198426"/>
                  </a:lnTo>
                  <a:lnTo>
                    <a:pt x="2280293" y="1227138"/>
                  </a:lnTo>
                  <a:lnTo>
                    <a:pt x="2276881" y="1193294"/>
                  </a:lnTo>
                  <a:close/>
                  <a:moveTo>
                    <a:pt x="8937" y="1187307"/>
                  </a:moveTo>
                  <a:lnTo>
                    <a:pt x="275033" y="1193293"/>
                  </a:lnTo>
                  <a:lnTo>
                    <a:pt x="271622" y="1227136"/>
                  </a:lnTo>
                  <a:lnTo>
                    <a:pt x="7816" y="1198424"/>
                  </a:lnTo>
                  <a:close/>
                  <a:moveTo>
                    <a:pt x="2522643" y="1105678"/>
                  </a:moveTo>
                  <a:lnTo>
                    <a:pt x="2526287" y="1117416"/>
                  </a:lnTo>
                  <a:lnTo>
                    <a:pt x="2268700" y="1162657"/>
                  </a:lnTo>
                  <a:lnTo>
                    <a:pt x="2258249" y="1128986"/>
                  </a:lnTo>
                  <a:close/>
                  <a:moveTo>
                    <a:pt x="29274" y="1105670"/>
                  </a:moveTo>
                  <a:lnTo>
                    <a:pt x="293668" y="1128981"/>
                  </a:lnTo>
                  <a:lnTo>
                    <a:pt x="283216" y="1162651"/>
                  </a:lnTo>
                  <a:lnTo>
                    <a:pt x="25630" y="1117408"/>
                  </a:lnTo>
                  <a:close/>
                  <a:moveTo>
                    <a:pt x="2491013" y="1027259"/>
                  </a:moveTo>
                  <a:lnTo>
                    <a:pt x="2497791" y="1039747"/>
                  </a:lnTo>
                  <a:lnTo>
                    <a:pt x="2248605" y="1100544"/>
                  </a:lnTo>
                  <a:lnTo>
                    <a:pt x="2230673" y="1067508"/>
                  </a:lnTo>
                  <a:close/>
                  <a:moveTo>
                    <a:pt x="60902" y="1027259"/>
                  </a:moveTo>
                  <a:lnTo>
                    <a:pt x="321242" y="1067507"/>
                  </a:lnTo>
                  <a:lnTo>
                    <a:pt x="303310" y="1100544"/>
                  </a:lnTo>
                  <a:lnTo>
                    <a:pt x="54123" y="1039747"/>
                  </a:lnTo>
                  <a:close/>
                  <a:moveTo>
                    <a:pt x="2448197" y="953647"/>
                  </a:moveTo>
                  <a:lnTo>
                    <a:pt x="2456557" y="963780"/>
                  </a:lnTo>
                  <a:lnTo>
                    <a:pt x="2458341" y="967066"/>
                  </a:lnTo>
                  <a:lnTo>
                    <a:pt x="2217309" y="1042886"/>
                  </a:lnTo>
                  <a:lnTo>
                    <a:pt x="2209789" y="1029031"/>
                  </a:lnTo>
                  <a:lnTo>
                    <a:pt x="2194199" y="1010136"/>
                  </a:lnTo>
                  <a:close/>
                  <a:moveTo>
                    <a:pt x="103717" y="953647"/>
                  </a:moveTo>
                  <a:lnTo>
                    <a:pt x="357716" y="1010135"/>
                  </a:lnTo>
                  <a:lnTo>
                    <a:pt x="342126" y="1029031"/>
                  </a:lnTo>
                  <a:lnTo>
                    <a:pt x="334606" y="1042886"/>
                  </a:lnTo>
                  <a:lnTo>
                    <a:pt x="93573" y="967066"/>
                  </a:lnTo>
                  <a:lnTo>
                    <a:pt x="95357" y="963780"/>
                  </a:lnTo>
                  <a:close/>
                  <a:moveTo>
                    <a:pt x="2393105" y="886875"/>
                  </a:moveTo>
                  <a:lnTo>
                    <a:pt x="2405615" y="902037"/>
                  </a:lnTo>
                  <a:lnTo>
                    <a:pt x="2177921" y="990406"/>
                  </a:lnTo>
                  <a:lnTo>
                    <a:pt x="2155860" y="963668"/>
                  </a:lnTo>
                  <a:lnTo>
                    <a:pt x="2149174" y="958151"/>
                  </a:lnTo>
                  <a:close/>
                  <a:moveTo>
                    <a:pt x="158810" y="886873"/>
                  </a:moveTo>
                  <a:lnTo>
                    <a:pt x="402741" y="958151"/>
                  </a:lnTo>
                  <a:lnTo>
                    <a:pt x="396054" y="963668"/>
                  </a:lnTo>
                  <a:lnTo>
                    <a:pt x="373995" y="990404"/>
                  </a:lnTo>
                  <a:lnTo>
                    <a:pt x="146301" y="902035"/>
                  </a:lnTo>
                  <a:close/>
                  <a:moveTo>
                    <a:pt x="215616" y="825211"/>
                  </a:moveTo>
                  <a:lnTo>
                    <a:pt x="435919" y="905560"/>
                  </a:lnTo>
                  <a:lnTo>
                    <a:pt x="438158" y="928930"/>
                  </a:lnTo>
                  <a:lnTo>
                    <a:pt x="420046" y="943874"/>
                  </a:lnTo>
                  <a:lnTo>
                    <a:pt x="207450" y="844913"/>
                  </a:lnTo>
                  <a:lnTo>
                    <a:pt x="216767" y="837226"/>
                  </a:lnTo>
                  <a:close/>
                  <a:moveTo>
                    <a:pt x="2336300" y="825210"/>
                  </a:moveTo>
                  <a:lnTo>
                    <a:pt x="2335148" y="837226"/>
                  </a:lnTo>
                  <a:lnTo>
                    <a:pt x="2344465" y="844913"/>
                  </a:lnTo>
                  <a:lnTo>
                    <a:pt x="2131868" y="943874"/>
                  </a:lnTo>
                  <a:lnTo>
                    <a:pt x="2113756" y="928930"/>
                  </a:lnTo>
                  <a:lnTo>
                    <a:pt x="2115996" y="905560"/>
                  </a:lnTo>
                  <a:close/>
                  <a:moveTo>
                    <a:pt x="212768" y="741573"/>
                  </a:moveTo>
                  <a:lnTo>
                    <a:pt x="436258" y="840091"/>
                  </a:lnTo>
                  <a:lnTo>
                    <a:pt x="432951" y="874594"/>
                  </a:lnTo>
                  <a:lnTo>
                    <a:pt x="433778" y="883223"/>
                  </a:lnTo>
                  <a:lnTo>
                    <a:pt x="210893" y="761140"/>
                  </a:lnTo>
                  <a:close/>
                  <a:moveTo>
                    <a:pt x="2339148" y="741570"/>
                  </a:moveTo>
                  <a:lnTo>
                    <a:pt x="2341023" y="761136"/>
                  </a:lnTo>
                  <a:lnTo>
                    <a:pt x="2118137" y="883222"/>
                  </a:lnTo>
                  <a:lnTo>
                    <a:pt x="2118964" y="874594"/>
                  </a:lnTo>
                  <a:lnTo>
                    <a:pt x="2115657" y="840088"/>
                  </a:lnTo>
                  <a:close/>
                  <a:moveTo>
                    <a:pt x="221468" y="658305"/>
                  </a:moveTo>
                  <a:lnTo>
                    <a:pt x="445515" y="775127"/>
                  </a:lnTo>
                  <a:lnTo>
                    <a:pt x="441036" y="790243"/>
                  </a:lnTo>
                  <a:lnTo>
                    <a:pt x="438699" y="814627"/>
                  </a:lnTo>
                  <a:lnTo>
                    <a:pt x="219152" y="674967"/>
                  </a:lnTo>
                  <a:lnTo>
                    <a:pt x="220405" y="661890"/>
                  </a:lnTo>
                  <a:close/>
                  <a:moveTo>
                    <a:pt x="2330448" y="658304"/>
                  </a:moveTo>
                  <a:lnTo>
                    <a:pt x="2331511" y="661890"/>
                  </a:lnTo>
                  <a:lnTo>
                    <a:pt x="2332764" y="674966"/>
                  </a:lnTo>
                  <a:lnTo>
                    <a:pt x="2113217" y="814626"/>
                  </a:lnTo>
                  <a:lnTo>
                    <a:pt x="2110879" y="790243"/>
                  </a:lnTo>
                  <a:lnTo>
                    <a:pt x="2106400" y="775127"/>
                  </a:lnTo>
                  <a:close/>
                  <a:moveTo>
                    <a:pt x="244965" y="579019"/>
                  </a:moveTo>
                  <a:lnTo>
                    <a:pt x="464156" y="712228"/>
                  </a:lnTo>
                  <a:lnTo>
                    <a:pt x="453475" y="748269"/>
                  </a:lnTo>
                  <a:lnTo>
                    <a:pt x="240927" y="592643"/>
                  </a:lnTo>
                  <a:close/>
                  <a:moveTo>
                    <a:pt x="2306951" y="579019"/>
                  </a:moveTo>
                  <a:lnTo>
                    <a:pt x="2310988" y="592642"/>
                  </a:lnTo>
                  <a:lnTo>
                    <a:pt x="2098440" y="748269"/>
                  </a:lnTo>
                  <a:lnTo>
                    <a:pt x="2087759" y="712229"/>
                  </a:lnTo>
                  <a:close/>
                  <a:moveTo>
                    <a:pt x="279732" y="503954"/>
                  </a:moveTo>
                  <a:lnTo>
                    <a:pt x="493864" y="654103"/>
                  </a:lnTo>
                  <a:lnTo>
                    <a:pt x="477447" y="685301"/>
                  </a:lnTo>
                  <a:lnTo>
                    <a:pt x="274009" y="514831"/>
                  </a:lnTo>
                  <a:close/>
                  <a:moveTo>
                    <a:pt x="2272179" y="503946"/>
                  </a:moveTo>
                  <a:lnTo>
                    <a:pt x="2277902" y="514823"/>
                  </a:lnTo>
                  <a:lnTo>
                    <a:pt x="2074466" y="685296"/>
                  </a:lnTo>
                  <a:lnTo>
                    <a:pt x="2058048" y="654097"/>
                  </a:lnTo>
                  <a:close/>
                  <a:moveTo>
                    <a:pt x="324423" y="434071"/>
                  </a:moveTo>
                  <a:lnTo>
                    <a:pt x="531264" y="600307"/>
                  </a:lnTo>
                  <a:lnTo>
                    <a:pt x="509746" y="626650"/>
                  </a:lnTo>
                  <a:lnTo>
                    <a:pt x="317354" y="442724"/>
                  </a:lnTo>
                  <a:close/>
                  <a:moveTo>
                    <a:pt x="2227490" y="434069"/>
                  </a:moveTo>
                  <a:lnTo>
                    <a:pt x="2234558" y="442722"/>
                  </a:lnTo>
                  <a:lnTo>
                    <a:pt x="2042168" y="626649"/>
                  </a:lnTo>
                  <a:lnTo>
                    <a:pt x="2020650" y="600305"/>
                  </a:lnTo>
                  <a:close/>
                  <a:moveTo>
                    <a:pt x="2174020" y="370310"/>
                  </a:moveTo>
                  <a:lnTo>
                    <a:pt x="2178194" y="373720"/>
                  </a:lnTo>
                  <a:lnTo>
                    <a:pt x="2181604" y="377895"/>
                  </a:lnTo>
                  <a:lnTo>
                    <a:pt x="2000341" y="575443"/>
                  </a:lnTo>
                  <a:lnTo>
                    <a:pt x="1989609" y="562305"/>
                  </a:lnTo>
                  <a:lnTo>
                    <a:pt x="1976472" y="551574"/>
                  </a:lnTo>
                  <a:close/>
                  <a:moveTo>
                    <a:pt x="377895" y="370310"/>
                  </a:moveTo>
                  <a:lnTo>
                    <a:pt x="575444" y="551573"/>
                  </a:lnTo>
                  <a:lnTo>
                    <a:pt x="562305" y="562305"/>
                  </a:lnTo>
                  <a:lnTo>
                    <a:pt x="551573" y="575443"/>
                  </a:lnTo>
                  <a:lnTo>
                    <a:pt x="370310" y="377895"/>
                  </a:lnTo>
                  <a:lnTo>
                    <a:pt x="373720" y="373720"/>
                  </a:lnTo>
                  <a:close/>
                  <a:moveTo>
                    <a:pt x="442723" y="317356"/>
                  </a:moveTo>
                  <a:lnTo>
                    <a:pt x="626649" y="509746"/>
                  </a:lnTo>
                  <a:lnTo>
                    <a:pt x="600306" y="531264"/>
                  </a:lnTo>
                  <a:lnTo>
                    <a:pt x="434070" y="324424"/>
                  </a:lnTo>
                  <a:close/>
                  <a:moveTo>
                    <a:pt x="2109190" y="317354"/>
                  </a:moveTo>
                  <a:lnTo>
                    <a:pt x="2117843" y="324422"/>
                  </a:lnTo>
                  <a:lnTo>
                    <a:pt x="1951607" y="531263"/>
                  </a:lnTo>
                  <a:lnTo>
                    <a:pt x="1925264" y="509745"/>
                  </a:lnTo>
                  <a:close/>
                  <a:moveTo>
                    <a:pt x="514824" y="274012"/>
                  </a:moveTo>
                  <a:lnTo>
                    <a:pt x="685297" y="477449"/>
                  </a:lnTo>
                  <a:lnTo>
                    <a:pt x="654098" y="493867"/>
                  </a:lnTo>
                  <a:lnTo>
                    <a:pt x="503946" y="279736"/>
                  </a:lnTo>
                  <a:close/>
                  <a:moveTo>
                    <a:pt x="2037083" y="274008"/>
                  </a:moveTo>
                  <a:lnTo>
                    <a:pt x="2047960" y="279732"/>
                  </a:lnTo>
                  <a:lnTo>
                    <a:pt x="1897811" y="493864"/>
                  </a:lnTo>
                  <a:lnTo>
                    <a:pt x="1866612" y="477446"/>
                  </a:lnTo>
                  <a:close/>
                  <a:moveTo>
                    <a:pt x="592643" y="240927"/>
                  </a:moveTo>
                  <a:lnTo>
                    <a:pt x="748270" y="453475"/>
                  </a:lnTo>
                  <a:lnTo>
                    <a:pt x="712230" y="464156"/>
                  </a:lnTo>
                  <a:lnTo>
                    <a:pt x="579019" y="244964"/>
                  </a:lnTo>
                  <a:close/>
                  <a:moveTo>
                    <a:pt x="1959272" y="240927"/>
                  </a:moveTo>
                  <a:lnTo>
                    <a:pt x="1972896" y="244964"/>
                  </a:lnTo>
                  <a:lnTo>
                    <a:pt x="1839686" y="464156"/>
                  </a:lnTo>
                  <a:lnTo>
                    <a:pt x="1803645" y="453475"/>
                  </a:lnTo>
                  <a:close/>
                  <a:moveTo>
                    <a:pt x="674967" y="219151"/>
                  </a:moveTo>
                  <a:lnTo>
                    <a:pt x="814627" y="438699"/>
                  </a:lnTo>
                  <a:lnTo>
                    <a:pt x="790243" y="441036"/>
                  </a:lnTo>
                  <a:lnTo>
                    <a:pt x="775128" y="445515"/>
                  </a:lnTo>
                  <a:lnTo>
                    <a:pt x="658305" y="221467"/>
                  </a:lnTo>
                  <a:lnTo>
                    <a:pt x="661891" y="220404"/>
                  </a:lnTo>
                  <a:close/>
                  <a:moveTo>
                    <a:pt x="1876948" y="219151"/>
                  </a:moveTo>
                  <a:lnTo>
                    <a:pt x="1890024" y="220404"/>
                  </a:lnTo>
                  <a:lnTo>
                    <a:pt x="1893610" y="221467"/>
                  </a:lnTo>
                  <a:lnTo>
                    <a:pt x="1776787" y="445515"/>
                  </a:lnTo>
                  <a:lnTo>
                    <a:pt x="1761672" y="441036"/>
                  </a:lnTo>
                  <a:lnTo>
                    <a:pt x="1737287" y="438699"/>
                  </a:lnTo>
                  <a:close/>
                  <a:moveTo>
                    <a:pt x="761138" y="210892"/>
                  </a:moveTo>
                  <a:lnTo>
                    <a:pt x="883223" y="433778"/>
                  </a:lnTo>
                  <a:lnTo>
                    <a:pt x="874594" y="432951"/>
                  </a:lnTo>
                  <a:lnTo>
                    <a:pt x="840089" y="436258"/>
                  </a:lnTo>
                  <a:lnTo>
                    <a:pt x="741571" y="212767"/>
                  </a:lnTo>
                  <a:close/>
                  <a:moveTo>
                    <a:pt x="1790775" y="210892"/>
                  </a:moveTo>
                  <a:lnTo>
                    <a:pt x="1810342" y="212767"/>
                  </a:lnTo>
                  <a:lnTo>
                    <a:pt x="1711824" y="436258"/>
                  </a:lnTo>
                  <a:lnTo>
                    <a:pt x="1677321" y="432951"/>
                  </a:lnTo>
                  <a:lnTo>
                    <a:pt x="1668692" y="433778"/>
                  </a:lnTo>
                  <a:close/>
                  <a:moveTo>
                    <a:pt x="1707002" y="207450"/>
                  </a:moveTo>
                  <a:lnTo>
                    <a:pt x="1714688" y="216766"/>
                  </a:lnTo>
                  <a:lnTo>
                    <a:pt x="1726704" y="215615"/>
                  </a:lnTo>
                  <a:lnTo>
                    <a:pt x="1646355" y="435919"/>
                  </a:lnTo>
                  <a:lnTo>
                    <a:pt x="1622985" y="438158"/>
                  </a:lnTo>
                  <a:lnTo>
                    <a:pt x="1608041" y="420046"/>
                  </a:lnTo>
                  <a:close/>
                  <a:moveTo>
                    <a:pt x="844913" y="207449"/>
                  </a:moveTo>
                  <a:lnTo>
                    <a:pt x="943874" y="420045"/>
                  </a:lnTo>
                  <a:lnTo>
                    <a:pt x="928930" y="438158"/>
                  </a:lnTo>
                  <a:lnTo>
                    <a:pt x="905561" y="435919"/>
                  </a:lnTo>
                  <a:lnTo>
                    <a:pt x="825211" y="215615"/>
                  </a:lnTo>
                  <a:lnTo>
                    <a:pt x="837226" y="216766"/>
                  </a:lnTo>
                  <a:close/>
                  <a:moveTo>
                    <a:pt x="1649880" y="146301"/>
                  </a:moveTo>
                  <a:lnTo>
                    <a:pt x="1665042" y="158811"/>
                  </a:lnTo>
                  <a:lnTo>
                    <a:pt x="1593764" y="402742"/>
                  </a:lnTo>
                  <a:lnTo>
                    <a:pt x="1588246" y="396054"/>
                  </a:lnTo>
                  <a:lnTo>
                    <a:pt x="1561511" y="373995"/>
                  </a:lnTo>
                  <a:close/>
                  <a:moveTo>
                    <a:pt x="902037" y="146299"/>
                  </a:moveTo>
                  <a:lnTo>
                    <a:pt x="990407" y="373993"/>
                  </a:lnTo>
                  <a:lnTo>
                    <a:pt x="963668" y="396054"/>
                  </a:lnTo>
                  <a:lnTo>
                    <a:pt x="958152" y="402740"/>
                  </a:lnTo>
                  <a:lnTo>
                    <a:pt x="886875" y="158808"/>
                  </a:lnTo>
                  <a:close/>
                  <a:moveTo>
                    <a:pt x="967066" y="93573"/>
                  </a:moveTo>
                  <a:lnTo>
                    <a:pt x="1042886" y="334605"/>
                  </a:lnTo>
                  <a:lnTo>
                    <a:pt x="1029031" y="342125"/>
                  </a:lnTo>
                  <a:lnTo>
                    <a:pt x="1010136" y="357715"/>
                  </a:lnTo>
                  <a:lnTo>
                    <a:pt x="953647" y="103717"/>
                  </a:lnTo>
                  <a:lnTo>
                    <a:pt x="963780" y="95357"/>
                  </a:lnTo>
                  <a:close/>
                  <a:moveTo>
                    <a:pt x="1584848" y="93573"/>
                  </a:moveTo>
                  <a:lnTo>
                    <a:pt x="1588135" y="95357"/>
                  </a:lnTo>
                  <a:lnTo>
                    <a:pt x="1598268" y="103717"/>
                  </a:lnTo>
                  <a:lnTo>
                    <a:pt x="1541780" y="357716"/>
                  </a:lnTo>
                  <a:lnTo>
                    <a:pt x="1522884" y="342125"/>
                  </a:lnTo>
                  <a:lnTo>
                    <a:pt x="1509029" y="334605"/>
                  </a:lnTo>
                  <a:close/>
                  <a:moveTo>
                    <a:pt x="1039747" y="54123"/>
                  </a:moveTo>
                  <a:lnTo>
                    <a:pt x="1100544" y="303310"/>
                  </a:lnTo>
                  <a:lnTo>
                    <a:pt x="1067508" y="321241"/>
                  </a:lnTo>
                  <a:lnTo>
                    <a:pt x="1027259" y="60902"/>
                  </a:lnTo>
                  <a:close/>
                  <a:moveTo>
                    <a:pt x="1512167" y="54123"/>
                  </a:moveTo>
                  <a:lnTo>
                    <a:pt x="1524656" y="60901"/>
                  </a:lnTo>
                  <a:lnTo>
                    <a:pt x="1484407" y="321241"/>
                  </a:lnTo>
                  <a:lnTo>
                    <a:pt x="1451370" y="303309"/>
                  </a:lnTo>
                  <a:close/>
                  <a:moveTo>
                    <a:pt x="1434506" y="25630"/>
                  </a:moveTo>
                  <a:lnTo>
                    <a:pt x="1446244" y="29273"/>
                  </a:lnTo>
                  <a:lnTo>
                    <a:pt x="1422933" y="293667"/>
                  </a:lnTo>
                  <a:lnTo>
                    <a:pt x="1389263" y="283215"/>
                  </a:lnTo>
                  <a:close/>
                  <a:moveTo>
                    <a:pt x="1117417" y="25627"/>
                  </a:moveTo>
                  <a:lnTo>
                    <a:pt x="1162657" y="283214"/>
                  </a:lnTo>
                  <a:lnTo>
                    <a:pt x="1128987" y="293666"/>
                  </a:lnTo>
                  <a:lnTo>
                    <a:pt x="1105678" y="29271"/>
                  </a:lnTo>
                  <a:close/>
                  <a:moveTo>
                    <a:pt x="1353491" y="7816"/>
                  </a:moveTo>
                  <a:lnTo>
                    <a:pt x="1364607" y="8937"/>
                  </a:lnTo>
                  <a:lnTo>
                    <a:pt x="1358621" y="275033"/>
                  </a:lnTo>
                  <a:lnTo>
                    <a:pt x="1324779" y="271622"/>
                  </a:lnTo>
                  <a:close/>
                  <a:moveTo>
                    <a:pt x="1198426" y="7816"/>
                  </a:moveTo>
                  <a:lnTo>
                    <a:pt x="1227138" y="271621"/>
                  </a:lnTo>
                  <a:lnTo>
                    <a:pt x="1193295" y="275033"/>
                  </a:lnTo>
                  <a:lnTo>
                    <a:pt x="1187310" y="8936"/>
                  </a:lnTo>
                  <a:close/>
                  <a:moveTo>
                    <a:pt x="1275957" y="0"/>
                  </a:moveTo>
                  <a:lnTo>
                    <a:pt x="1281321" y="541"/>
                  </a:lnTo>
                  <a:lnTo>
                    <a:pt x="1292836" y="268402"/>
                  </a:lnTo>
                  <a:lnTo>
                    <a:pt x="1275957" y="266700"/>
                  </a:lnTo>
                  <a:lnTo>
                    <a:pt x="1259079" y="268402"/>
                  </a:lnTo>
                  <a:lnTo>
                    <a:pt x="1270594" y="5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8735EC4E-1CE7-6010-4E8C-E3DF54F753FB}"/>
              </a:ext>
            </a:extLst>
          </p:cNvPr>
          <p:cNvGrpSpPr/>
          <p:nvPr/>
        </p:nvGrpSpPr>
        <p:grpSpPr>
          <a:xfrm>
            <a:off x="824622" y="3880161"/>
            <a:ext cx="2409192" cy="2409192"/>
            <a:chOff x="824622" y="3880161"/>
            <a:chExt cx="2409192" cy="2409192"/>
          </a:xfrm>
        </p:grpSpPr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987EA31B-6053-1E30-B702-ABEE94802C0D}"/>
                </a:ext>
              </a:extLst>
            </p:cNvPr>
            <p:cNvSpPr/>
            <p:nvPr/>
          </p:nvSpPr>
          <p:spPr>
            <a:xfrm>
              <a:off x="1029486" y="4085025"/>
              <a:ext cx="1999464" cy="199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430AC746-DA76-06FF-E225-1A37C914342B}"/>
                </a:ext>
              </a:extLst>
            </p:cNvPr>
            <p:cNvSpPr/>
            <p:nvPr/>
          </p:nvSpPr>
          <p:spPr>
            <a:xfrm>
              <a:off x="824622" y="3880161"/>
              <a:ext cx="2409192" cy="2409192"/>
            </a:xfrm>
            <a:custGeom>
              <a:avLst/>
              <a:gdLst>
                <a:gd name="connsiteX0" fmla="*/ 1216715 w 2409192"/>
                <a:gd name="connsiteY0" fmla="*/ 2127283 h 2409192"/>
                <a:gd name="connsiteX1" fmla="*/ 1204596 w 2409192"/>
                <a:gd name="connsiteY1" fmla="*/ 2409192 h 2409192"/>
                <a:gd name="connsiteX2" fmla="*/ 1192477 w 2409192"/>
                <a:gd name="connsiteY2" fmla="*/ 2127283 h 2409192"/>
                <a:gd name="connsiteX3" fmla="*/ 1204596 w 2409192"/>
                <a:gd name="connsiteY3" fmla="*/ 2127895 h 2409192"/>
                <a:gd name="connsiteX4" fmla="*/ 1012548 w 2409192"/>
                <a:gd name="connsiteY4" fmla="*/ 2108202 h 2409192"/>
                <a:gd name="connsiteX5" fmla="*/ 1014680 w 2409192"/>
                <a:gd name="connsiteY5" fmla="*/ 2108750 h 2409192"/>
                <a:gd name="connsiteX6" fmla="*/ 1036438 w 2409192"/>
                <a:gd name="connsiteY6" fmla="*/ 2112071 h 2409192"/>
                <a:gd name="connsiteX7" fmla="*/ 969591 w 2409192"/>
                <a:gd name="connsiteY7" fmla="*/ 2386052 h 2409192"/>
                <a:gd name="connsiteX8" fmla="*/ 1396645 w 2409192"/>
                <a:gd name="connsiteY8" fmla="*/ 2108202 h 2409192"/>
                <a:gd name="connsiteX9" fmla="*/ 1439601 w 2409192"/>
                <a:gd name="connsiteY9" fmla="*/ 2386052 h 2409192"/>
                <a:gd name="connsiteX10" fmla="*/ 1372754 w 2409192"/>
                <a:gd name="connsiteY10" fmla="*/ 2112071 h 2409192"/>
                <a:gd name="connsiteX11" fmla="*/ 1394513 w 2409192"/>
                <a:gd name="connsiteY11" fmla="*/ 2108750 h 2409192"/>
                <a:gd name="connsiteX12" fmla="*/ 839548 w 2409192"/>
                <a:gd name="connsiteY12" fmla="*/ 2054484 h 2409192"/>
                <a:gd name="connsiteX13" fmla="*/ 862193 w 2409192"/>
                <a:gd name="connsiteY13" fmla="*/ 2062772 h 2409192"/>
                <a:gd name="connsiteX14" fmla="*/ 743621 w 2409192"/>
                <a:gd name="connsiteY14" fmla="*/ 2317498 h 2409192"/>
                <a:gd name="connsiteX15" fmla="*/ 1569644 w 2409192"/>
                <a:gd name="connsiteY15" fmla="*/ 2054484 h 2409192"/>
                <a:gd name="connsiteX16" fmla="*/ 1665571 w 2409192"/>
                <a:gd name="connsiteY16" fmla="*/ 2317498 h 2409192"/>
                <a:gd name="connsiteX17" fmla="*/ 1546999 w 2409192"/>
                <a:gd name="connsiteY17" fmla="*/ 2062772 h 2409192"/>
                <a:gd name="connsiteX18" fmla="*/ 679928 w 2409192"/>
                <a:gd name="connsiteY18" fmla="*/ 1968299 h 2409192"/>
                <a:gd name="connsiteX19" fmla="*/ 700420 w 2409192"/>
                <a:gd name="connsiteY19" fmla="*/ 1980748 h 2409192"/>
                <a:gd name="connsiteX20" fmla="*/ 535359 w 2409192"/>
                <a:gd name="connsiteY20" fmla="*/ 2206181 h 2409192"/>
                <a:gd name="connsiteX21" fmla="*/ 1729264 w 2409192"/>
                <a:gd name="connsiteY21" fmla="*/ 1968299 h 2409192"/>
                <a:gd name="connsiteX22" fmla="*/ 1873833 w 2409192"/>
                <a:gd name="connsiteY22" fmla="*/ 2206181 h 2409192"/>
                <a:gd name="connsiteX23" fmla="*/ 1708772 w 2409192"/>
                <a:gd name="connsiteY23" fmla="*/ 1980748 h 2409192"/>
                <a:gd name="connsiteX24" fmla="*/ 539503 w 2409192"/>
                <a:gd name="connsiteY24" fmla="*/ 1852918 h 2409192"/>
                <a:gd name="connsiteX25" fmla="*/ 557958 w 2409192"/>
                <a:gd name="connsiteY25" fmla="*/ 1868145 h 2409192"/>
                <a:gd name="connsiteX26" fmla="*/ 352818 w 2409192"/>
                <a:gd name="connsiteY26" fmla="*/ 2056374 h 2409192"/>
                <a:gd name="connsiteX27" fmla="*/ 1869690 w 2409192"/>
                <a:gd name="connsiteY27" fmla="*/ 1852918 h 2409192"/>
                <a:gd name="connsiteX28" fmla="*/ 2056374 w 2409192"/>
                <a:gd name="connsiteY28" fmla="*/ 2056374 h 2409192"/>
                <a:gd name="connsiteX29" fmla="*/ 1851234 w 2409192"/>
                <a:gd name="connsiteY29" fmla="*/ 1868145 h 2409192"/>
                <a:gd name="connsiteX30" fmla="*/ 1985904 w 2409192"/>
                <a:gd name="connsiteY30" fmla="*/ 1712548 h 2409192"/>
                <a:gd name="connsiteX31" fmla="*/ 2206181 w 2409192"/>
                <a:gd name="connsiteY31" fmla="*/ 1873833 h 2409192"/>
                <a:gd name="connsiteX32" fmla="*/ 1970838 w 2409192"/>
                <a:gd name="connsiteY32" fmla="*/ 1730808 h 2409192"/>
                <a:gd name="connsiteX33" fmla="*/ 423288 w 2409192"/>
                <a:gd name="connsiteY33" fmla="*/ 1712548 h 2409192"/>
                <a:gd name="connsiteX34" fmla="*/ 438354 w 2409192"/>
                <a:gd name="connsiteY34" fmla="*/ 1730808 h 2409192"/>
                <a:gd name="connsiteX35" fmla="*/ 203011 w 2409192"/>
                <a:gd name="connsiteY35" fmla="*/ 1873833 h 2409192"/>
                <a:gd name="connsiteX36" fmla="*/ 2073092 w 2409192"/>
                <a:gd name="connsiteY36" fmla="*/ 1551803 h 2409192"/>
                <a:gd name="connsiteX37" fmla="*/ 2317498 w 2409192"/>
                <a:gd name="connsiteY37" fmla="*/ 1665571 h 2409192"/>
                <a:gd name="connsiteX38" fmla="*/ 2063055 w 2409192"/>
                <a:gd name="connsiteY38" fmla="*/ 1572770 h 2409192"/>
                <a:gd name="connsiteX39" fmla="*/ 2072892 w 2409192"/>
                <a:gd name="connsiteY39" fmla="*/ 1552351 h 2409192"/>
                <a:gd name="connsiteX40" fmla="*/ 336100 w 2409192"/>
                <a:gd name="connsiteY40" fmla="*/ 1551803 h 2409192"/>
                <a:gd name="connsiteX41" fmla="*/ 336301 w 2409192"/>
                <a:gd name="connsiteY41" fmla="*/ 1552351 h 2409192"/>
                <a:gd name="connsiteX42" fmla="*/ 346137 w 2409192"/>
                <a:gd name="connsiteY42" fmla="*/ 1572770 h 2409192"/>
                <a:gd name="connsiteX43" fmla="*/ 91694 w 2409192"/>
                <a:gd name="connsiteY43" fmla="*/ 1665571 h 2409192"/>
                <a:gd name="connsiteX44" fmla="*/ 2127527 w 2409192"/>
                <a:gd name="connsiteY44" fmla="*/ 1376525 h 2409192"/>
                <a:gd name="connsiteX45" fmla="*/ 2386052 w 2409192"/>
                <a:gd name="connsiteY45" fmla="*/ 1439601 h 2409192"/>
                <a:gd name="connsiteX46" fmla="*/ 2121813 w 2409192"/>
                <a:gd name="connsiteY46" fmla="*/ 1398749 h 2409192"/>
                <a:gd name="connsiteX47" fmla="*/ 281665 w 2409192"/>
                <a:gd name="connsiteY47" fmla="*/ 1376525 h 2409192"/>
                <a:gd name="connsiteX48" fmla="*/ 287379 w 2409192"/>
                <a:gd name="connsiteY48" fmla="*/ 1398749 h 2409192"/>
                <a:gd name="connsiteX49" fmla="*/ 23140 w 2409192"/>
                <a:gd name="connsiteY49" fmla="*/ 1439601 h 2409192"/>
                <a:gd name="connsiteX50" fmla="*/ 2146554 w 2409192"/>
                <a:gd name="connsiteY50" fmla="*/ 1193305 h 2409192"/>
                <a:gd name="connsiteX51" fmla="*/ 2409192 w 2409192"/>
                <a:gd name="connsiteY51" fmla="*/ 1204596 h 2409192"/>
                <a:gd name="connsiteX52" fmla="*/ 2145411 w 2409192"/>
                <a:gd name="connsiteY52" fmla="*/ 1215936 h 2409192"/>
                <a:gd name="connsiteX53" fmla="*/ 262638 w 2409192"/>
                <a:gd name="connsiteY53" fmla="*/ 1193305 h 2409192"/>
                <a:gd name="connsiteX54" fmla="*/ 263781 w 2409192"/>
                <a:gd name="connsiteY54" fmla="*/ 1215936 h 2409192"/>
                <a:gd name="connsiteX55" fmla="*/ 0 w 2409192"/>
                <a:gd name="connsiteY55" fmla="*/ 1204596 h 2409192"/>
                <a:gd name="connsiteX56" fmla="*/ 2386052 w 2409192"/>
                <a:gd name="connsiteY56" fmla="*/ 969591 h 2409192"/>
                <a:gd name="connsiteX57" fmla="*/ 2133241 w 2409192"/>
                <a:gd name="connsiteY57" fmla="*/ 1031273 h 2409192"/>
                <a:gd name="connsiteX58" fmla="*/ 2129871 w 2409192"/>
                <a:gd name="connsiteY58" fmla="*/ 1009197 h 2409192"/>
                <a:gd name="connsiteX59" fmla="*/ 23140 w 2409192"/>
                <a:gd name="connsiteY59" fmla="*/ 969591 h 2409192"/>
                <a:gd name="connsiteX60" fmla="*/ 279321 w 2409192"/>
                <a:gd name="connsiteY60" fmla="*/ 1009197 h 2409192"/>
                <a:gd name="connsiteX61" fmla="*/ 275952 w 2409192"/>
                <a:gd name="connsiteY61" fmla="*/ 1031273 h 2409192"/>
                <a:gd name="connsiteX62" fmla="*/ 2317498 w 2409192"/>
                <a:gd name="connsiteY62" fmla="*/ 743621 h 2409192"/>
                <a:gd name="connsiteX63" fmla="*/ 2085007 w 2409192"/>
                <a:gd name="connsiteY63" fmla="*/ 851843 h 2409192"/>
                <a:gd name="connsiteX64" fmla="*/ 2077442 w 2409192"/>
                <a:gd name="connsiteY64" fmla="*/ 831175 h 2409192"/>
                <a:gd name="connsiteX65" fmla="*/ 91694 w 2409192"/>
                <a:gd name="connsiteY65" fmla="*/ 743621 h 2409192"/>
                <a:gd name="connsiteX66" fmla="*/ 331750 w 2409192"/>
                <a:gd name="connsiteY66" fmla="*/ 831175 h 2409192"/>
                <a:gd name="connsiteX67" fmla="*/ 324185 w 2409192"/>
                <a:gd name="connsiteY67" fmla="*/ 851843 h 2409192"/>
                <a:gd name="connsiteX68" fmla="*/ 2206181 w 2409192"/>
                <a:gd name="connsiteY68" fmla="*/ 535359 h 2409192"/>
                <a:gd name="connsiteX69" fmla="*/ 2001943 w 2409192"/>
                <a:gd name="connsiteY69" fmla="*/ 684901 h 2409192"/>
                <a:gd name="connsiteX70" fmla="*/ 1990665 w 2409192"/>
                <a:gd name="connsiteY70" fmla="*/ 666336 h 2409192"/>
                <a:gd name="connsiteX71" fmla="*/ 203011 w 2409192"/>
                <a:gd name="connsiteY71" fmla="*/ 535359 h 2409192"/>
                <a:gd name="connsiteX72" fmla="*/ 418528 w 2409192"/>
                <a:gd name="connsiteY72" fmla="*/ 666336 h 2409192"/>
                <a:gd name="connsiteX73" fmla="*/ 407249 w 2409192"/>
                <a:gd name="connsiteY73" fmla="*/ 684901 h 2409192"/>
                <a:gd name="connsiteX74" fmla="*/ 2056374 w 2409192"/>
                <a:gd name="connsiteY74" fmla="*/ 352818 h 2409192"/>
                <a:gd name="connsiteX75" fmla="*/ 1886451 w 2409192"/>
                <a:gd name="connsiteY75" fmla="*/ 538007 h 2409192"/>
                <a:gd name="connsiteX76" fmla="*/ 1872705 w 2409192"/>
                <a:gd name="connsiteY76" fmla="*/ 521346 h 2409192"/>
                <a:gd name="connsiteX77" fmla="*/ 352818 w 2409192"/>
                <a:gd name="connsiteY77" fmla="*/ 352818 h 2409192"/>
                <a:gd name="connsiteX78" fmla="*/ 536487 w 2409192"/>
                <a:gd name="connsiteY78" fmla="*/ 521346 h 2409192"/>
                <a:gd name="connsiteX79" fmla="*/ 522741 w 2409192"/>
                <a:gd name="connsiteY79" fmla="*/ 538007 h 2409192"/>
                <a:gd name="connsiteX80" fmla="*/ 1873833 w 2409192"/>
                <a:gd name="connsiteY80" fmla="*/ 203011 h 2409192"/>
                <a:gd name="connsiteX81" fmla="*/ 1744880 w 2409192"/>
                <a:gd name="connsiteY81" fmla="*/ 415198 h 2409192"/>
                <a:gd name="connsiteX82" fmla="*/ 1731473 w 2409192"/>
                <a:gd name="connsiteY82" fmla="*/ 404136 h 2409192"/>
                <a:gd name="connsiteX83" fmla="*/ 1728080 w 2409192"/>
                <a:gd name="connsiteY83" fmla="*/ 402074 h 2409192"/>
                <a:gd name="connsiteX84" fmla="*/ 535359 w 2409192"/>
                <a:gd name="connsiteY84" fmla="*/ 203011 h 2409192"/>
                <a:gd name="connsiteX85" fmla="*/ 681112 w 2409192"/>
                <a:gd name="connsiteY85" fmla="*/ 402074 h 2409192"/>
                <a:gd name="connsiteX86" fmla="*/ 677719 w 2409192"/>
                <a:gd name="connsiteY86" fmla="*/ 404136 h 2409192"/>
                <a:gd name="connsiteX87" fmla="*/ 664312 w 2409192"/>
                <a:gd name="connsiteY87" fmla="*/ 415198 h 2409192"/>
                <a:gd name="connsiteX88" fmla="*/ 1665571 w 2409192"/>
                <a:gd name="connsiteY88" fmla="*/ 91694 h 2409192"/>
                <a:gd name="connsiteX89" fmla="*/ 1581526 w 2409192"/>
                <a:gd name="connsiteY89" fmla="*/ 322129 h 2409192"/>
                <a:gd name="connsiteX90" fmla="*/ 1571401 w 2409192"/>
                <a:gd name="connsiteY90" fmla="*/ 317252 h 2409192"/>
                <a:gd name="connsiteX91" fmla="*/ 1562152 w 2409192"/>
                <a:gd name="connsiteY91" fmla="*/ 313867 h 2409192"/>
                <a:gd name="connsiteX92" fmla="*/ 743621 w 2409192"/>
                <a:gd name="connsiteY92" fmla="*/ 91694 h 2409192"/>
                <a:gd name="connsiteX93" fmla="*/ 847040 w 2409192"/>
                <a:gd name="connsiteY93" fmla="*/ 313866 h 2409192"/>
                <a:gd name="connsiteX94" fmla="*/ 837791 w 2409192"/>
                <a:gd name="connsiteY94" fmla="*/ 317252 h 2409192"/>
                <a:gd name="connsiteX95" fmla="*/ 827666 w 2409192"/>
                <a:gd name="connsiteY95" fmla="*/ 322129 h 2409192"/>
                <a:gd name="connsiteX96" fmla="*/ 1439601 w 2409192"/>
                <a:gd name="connsiteY96" fmla="*/ 23140 h 2409192"/>
                <a:gd name="connsiteX97" fmla="*/ 1402310 w 2409192"/>
                <a:gd name="connsiteY97" fmla="*/ 264347 h 2409192"/>
                <a:gd name="connsiteX98" fmla="*/ 1394513 w 2409192"/>
                <a:gd name="connsiteY98" fmla="*/ 262342 h 2409192"/>
                <a:gd name="connsiteX99" fmla="*/ 1381716 w 2409192"/>
                <a:gd name="connsiteY99" fmla="*/ 260389 h 2409192"/>
                <a:gd name="connsiteX100" fmla="*/ 969591 w 2409192"/>
                <a:gd name="connsiteY100" fmla="*/ 23140 h 2409192"/>
                <a:gd name="connsiteX101" fmla="*/ 1027476 w 2409192"/>
                <a:gd name="connsiteY101" fmla="*/ 260389 h 2409192"/>
                <a:gd name="connsiteX102" fmla="*/ 1014680 w 2409192"/>
                <a:gd name="connsiteY102" fmla="*/ 262342 h 2409192"/>
                <a:gd name="connsiteX103" fmla="*/ 1006882 w 2409192"/>
                <a:gd name="connsiteY103" fmla="*/ 264347 h 2409192"/>
                <a:gd name="connsiteX104" fmla="*/ 1204596 w 2409192"/>
                <a:gd name="connsiteY104" fmla="*/ 0 h 2409192"/>
                <a:gd name="connsiteX105" fmla="*/ 1215074 w 2409192"/>
                <a:gd name="connsiteY105" fmla="*/ 243726 h 2409192"/>
                <a:gd name="connsiteX106" fmla="*/ 1204596 w 2409192"/>
                <a:gd name="connsiteY106" fmla="*/ 243197 h 2409192"/>
                <a:gd name="connsiteX107" fmla="*/ 1194118 w 2409192"/>
                <a:gd name="connsiteY107" fmla="*/ 243726 h 2409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409192" h="2409192">
                  <a:moveTo>
                    <a:pt x="1216715" y="2127283"/>
                  </a:moveTo>
                  <a:lnTo>
                    <a:pt x="1204596" y="2409192"/>
                  </a:lnTo>
                  <a:lnTo>
                    <a:pt x="1192477" y="2127283"/>
                  </a:lnTo>
                  <a:lnTo>
                    <a:pt x="1204596" y="2127895"/>
                  </a:lnTo>
                  <a:close/>
                  <a:moveTo>
                    <a:pt x="1012548" y="2108202"/>
                  </a:moveTo>
                  <a:lnTo>
                    <a:pt x="1014680" y="2108750"/>
                  </a:lnTo>
                  <a:lnTo>
                    <a:pt x="1036438" y="2112071"/>
                  </a:lnTo>
                  <a:lnTo>
                    <a:pt x="969591" y="2386052"/>
                  </a:lnTo>
                  <a:close/>
                  <a:moveTo>
                    <a:pt x="1396645" y="2108202"/>
                  </a:moveTo>
                  <a:lnTo>
                    <a:pt x="1439601" y="2386052"/>
                  </a:lnTo>
                  <a:lnTo>
                    <a:pt x="1372754" y="2112071"/>
                  </a:lnTo>
                  <a:lnTo>
                    <a:pt x="1394513" y="2108750"/>
                  </a:lnTo>
                  <a:close/>
                  <a:moveTo>
                    <a:pt x="839548" y="2054484"/>
                  </a:moveTo>
                  <a:lnTo>
                    <a:pt x="862193" y="2062772"/>
                  </a:lnTo>
                  <a:lnTo>
                    <a:pt x="743621" y="2317498"/>
                  </a:lnTo>
                  <a:close/>
                  <a:moveTo>
                    <a:pt x="1569644" y="2054484"/>
                  </a:moveTo>
                  <a:lnTo>
                    <a:pt x="1665571" y="2317498"/>
                  </a:lnTo>
                  <a:lnTo>
                    <a:pt x="1546999" y="2062772"/>
                  </a:lnTo>
                  <a:close/>
                  <a:moveTo>
                    <a:pt x="679928" y="1968299"/>
                  </a:moveTo>
                  <a:lnTo>
                    <a:pt x="700420" y="1980748"/>
                  </a:lnTo>
                  <a:lnTo>
                    <a:pt x="535359" y="2206181"/>
                  </a:lnTo>
                  <a:close/>
                  <a:moveTo>
                    <a:pt x="1729264" y="1968299"/>
                  </a:moveTo>
                  <a:lnTo>
                    <a:pt x="1873833" y="2206181"/>
                  </a:lnTo>
                  <a:lnTo>
                    <a:pt x="1708772" y="1980748"/>
                  </a:lnTo>
                  <a:close/>
                  <a:moveTo>
                    <a:pt x="539503" y="1852918"/>
                  </a:moveTo>
                  <a:lnTo>
                    <a:pt x="557958" y="1868145"/>
                  </a:lnTo>
                  <a:lnTo>
                    <a:pt x="352818" y="2056374"/>
                  </a:lnTo>
                  <a:close/>
                  <a:moveTo>
                    <a:pt x="1869690" y="1852918"/>
                  </a:moveTo>
                  <a:lnTo>
                    <a:pt x="2056374" y="2056374"/>
                  </a:lnTo>
                  <a:lnTo>
                    <a:pt x="1851234" y="1868145"/>
                  </a:lnTo>
                  <a:close/>
                  <a:moveTo>
                    <a:pt x="1985904" y="1712548"/>
                  </a:moveTo>
                  <a:lnTo>
                    <a:pt x="2206181" y="1873833"/>
                  </a:lnTo>
                  <a:lnTo>
                    <a:pt x="1970838" y="1730808"/>
                  </a:lnTo>
                  <a:close/>
                  <a:moveTo>
                    <a:pt x="423288" y="1712548"/>
                  </a:moveTo>
                  <a:lnTo>
                    <a:pt x="438354" y="1730808"/>
                  </a:lnTo>
                  <a:lnTo>
                    <a:pt x="203011" y="1873833"/>
                  </a:lnTo>
                  <a:close/>
                  <a:moveTo>
                    <a:pt x="2073092" y="1551803"/>
                  </a:moveTo>
                  <a:lnTo>
                    <a:pt x="2317498" y="1665571"/>
                  </a:lnTo>
                  <a:lnTo>
                    <a:pt x="2063055" y="1572770"/>
                  </a:lnTo>
                  <a:lnTo>
                    <a:pt x="2072892" y="1552351"/>
                  </a:lnTo>
                  <a:close/>
                  <a:moveTo>
                    <a:pt x="336100" y="1551803"/>
                  </a:moveTo>
                  <a:lnTo>
                    <a:pt x="336301" y="1552351"/>
                  </a:lnTo>
                  <a:lnTo>
                    <a:pt x="346137" y="1572770"/>
                  </a:lnTo>
                  <a:lnTo>
                    <a:pt x="91694" y="1665571"/>
                  </a:lnTo>
                  <a:close/>
                  <a:moveTo>
                    <a:pt x="2127527" y="1376525"/>
                  </a:moveTo>
                  <a:lnTo>
                    <a:pt x="2386052" y="1439601"/>
                  </a:lnTo>
                  <a:lnTo>
                    <a:pt x="2121813" y="1398749"/>
                  </a:lnTo>
                  <a:close/>
                  <a:moveTo>
                    <a:pt x="281665" y="1376525"/>
                  </a:moveTo>
                  <a:lnTo>
                    <a:pt x="287379" y="1398749"/>
                  </a:lnTo>
                  <a:lnTo>
                    <a:pt x="23140" y="1439601"/>
                  </a:lnTo>
                  <a:close/>
                  <a:moveTo>
                    <a:pt x="2146554" y="1193305"/>
                  </a:moveTo>
                  <a:lnTo>
                    <a:pt x="2409192" y="1204596"/>
                  </a:lnTo>
                  <a:lnTo>
                    <a:pt x="2145411" y="1215936"/>
                  </a:lnTo>
                  <a:close/>
                  <a:moveTo>
                    <a:pt x="262638" y="1193305"/>
                  </a:moveTo>
                  <a:lnTo>
                    <a:pt x="263781" y="1215936"/>
                  </a:lnTo>
                  <a:lnTo>
                    <a:pt x="0" y="1204596"/>
                  </a:lnTo>
                  <a:close/>
                  <a:moveTo>
                    <a:pt x="2386052" y="969591"/>
                  </a:moveTo>
                  <a:lnTo>
                    <a:pt x="2133241" y="1031273"/>
                  </a:lnTo>
                  <a:lnTo>
                    <a:pt x="2129871" y="1009197"/>
                  </a:lnTo>
                  <a:close/>
                  <a:moveTo>
                    <a:pt x="23140" y="969591"/>
                  </a:moveTo>
                  <a:lnTo>
                    <a:pt x="279321" y="1009197"/>
                  </a:lnTo>
                  <a:lnTo>
                    <a:pt x="275952" y="1031273"/>
                  </a:lnTo>
                  <a:close/>
                  <a:moveTo>
                    <a:pt x="2317498" y="743621"/>
                  </a:moveTo>
                  <a:lnTo>
                    <a:pt x="2085007" y="851843"/>
                  </a:lnTo>
                  <a:lnTo>
                    <a:pt x="2077442" y="831175"/>
                  </a:lnTo>
                  <a:close/>
                  <a:moveTo>
                    <a:pt x="91694" y="743621"/>
                  </a:moveTo>
                  <a:lnTo>
                    <a:pt x="331750" y="831175"/>
                  </a:lnTo>
                  <a:lnTo>
                    <a:pt x="324185" y="851843"/>
                  </a:lnTo>
                  <a:close/>
                  <a:moveTo>
                    <a:pt x="2206181" y="535359"/>
                  </a:moveTo>
                  <a:lnTo>
                    <a:pt x="2001943" y="684901"/>
                  </a:lnTo>
                  <a:lnTo>
                    <a:pt x="1990665" y="666336"/>
                  </a:lnTo>
                  <a:close/>
                  <a:moveTo>
                    <a:pt x="203011" y="535359"/>
                  </a:moveTo>
                  <a:lnTo>
                    <a:pt x="418528" y="666336"/>
                  </a:lnTo>
                  <a:lnTo>
                    <a:pt x="407249" y="684901"/>
                  </a:lnTo>
                  <a:close/>
                  <a:moveTo>
                    <a:pt x="2056374" y="352818"/>
                  </a:moveTo>
                  <a:lnTo>
                    <a:pt x="1886451" y="538007"/>
                  </a:lnTo>
                  <a:lnTo>
                    <a:pt x="1872705" y="521346"/>
                  </a:lnTo>
                  <a:close/>
                  <a:moveTo>
                    <a:pt x="352818" y="352818"/>
                  </a:moveTo>
                  <a:lnTo>
                    <a:pt x="536487" y="521346"/>
                  </a:lnTo>
                  <a:lnTo>
                    <a:pt x="522741" y="538007"/>
                  </a:lnTo>
                  <a:close/>
                  <a:moveTo>
                    <a:pt x="1873833" y="203011"/>
                  </a:moveTo>
                  <a:lnTo>
                    <a:pt x="1744880" y="415198"/>
                  </a:lnTo>
                  <a:lnTo>
                    <a:pt x="1731473" y="404136"/>
                  </a:lnTo>
                  <a:lnTo>
                    <a:pt x="1728080" y="402074"/>
                  </a:lnTo>
                  <a:close/>
                  <a:moveTo>
                    <a:pt x="535359" y="203011"/>
                  </a:moveTo>
                  <a:lnTo>
                    <a:pt x="681112" y="402074"/>
                  </a:lnTo>
                  <a:lnTo>
                    <a:pt x="677719" y="404136"/>
                  </a:lnTo>
                  <a:lnTo>
                    <a:pt x="664312" y="415198"/>
                  </a:lnTo>
                  <a:close/>
                  <a:moveTo>
                    <a:pt x="1665571" y="91694"/>
                  </a:moveTo>
                  <a:lnTo>
                    <a:pt x="1581526" y="322129"/>
                  </a:lnTo>
                  <a:lnTo>
                    <a:pt x="1571401" y="317252"/>
                  </a:lnTo>
                  <a:lnTo>
                    <a:pt x="1562152" y="313867"/>
                  </a:lnTo>
                  <a:close/>
                  <a:moveTo>
                    <a:pt x="743621" y="91694"/>
                  </a:moveTo>
                  <a:lnTo>
                    <a:pt x="847040" y="313866"/>
                  </a:lnTo>
                  <a:lnTo>
                    <a:pt x="837791" y="317252"/>
                  </a:lnTo>
                  <a:lnTo>
                    <a:pt x="827666" y="322129"/>
                  </a:lnTo>
                  <a:close/>
                  <a:moveTo>
                    <a:pt x="1439601" y="23140"/>
                  </a:moveTo>
                  <a:lnTo>
                    <a:pt x="1402310" y="264347"/>
                  </a:lnTo>
                  <a:lnTo>
                    <a:pt x="1394513" y="262342"/>
                  </a:lnTo>
                  <a:lnTo>
                    <a:pt x="1381716" y="260389"/>
                  </a:lnTo>
                  <a:close/>
                  <a:moveTo>
                    <a:pt x="969591" y="23140"/>
                  </a:moveTo>
                  <a:lnTo>
                    <a:pt x="1027476" y="260389"/>
                  </a:lnTo>
                  <a:lnTo>
                    <a:pt x="1014680" y="262342"/>
                  </a:lnTo>
                  <a:lnTo>
                    <a:pt x="1006882" y="264347"/>
                  </a:lnTo>
                  <a:close/>
                  <a:moveTo>
                    <a:pt x="1204596" y="0"/>
                  </a:moveTo>
                  <a:lnTo>
                    <a:pt x="1215074" y="243726"/>
                  </a:lnTo>
                  <a:lnTo>
                    <a:pt x="1204596" y="243197"/>
                  </a:lnTo>
                  <a:lnTo>
                    <a:pt x="1194118" y="24372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604617FB-B095-6B5D-E3D8-585E97C84170}"/>
              </a:ext>
            </a:extLst>
          </p:cNvPr>
          <p:cNvGrpSpPr/>
          <p:nvPr/>
        </p:nvGrpSpPr>
        <p:grpSpPr>
          <a:xfrm>
            <a:off x="3728718" y="3826831"/>
            <a:ext cx="2513652" cy="2515852"/>
            <a:chOff x="3728718" y="3826831"/>
            <a:chExt cx="2513652" cy="2515852"/>
          </a:xfrm>
        </p:grpSpPr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C05CED0D-BA6F-6FE3-5F74-C5AEDFE4A2DB}"/>
                </a:ext>
              </a:extLst>
            </p:cNvPr>
            <p:cNvSpPr/>
            <p:nvPr/>
          </p:nvSpPr>
          <p:spPr>
            <a:xfrm>
              <a:off x="3985812" y="4085025"/>
              <a:ext cx="1999464" cy="199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E56092D-857D-7B5D-6970-1C891FB8FC6C}"/>
                </a:ext>
              </a:extLst>
            </p:cNvPr>
            <p:cNvSpPr/>
            <p:nvPr/>
          </p:nvSpPr>
          <p:spPr>
            <a:xfrm>
              <a:off x="3728718" y="3826831"/>
              <a:ext cx="2513652" cy="2515852"/>
            </a:xfrm>
            <a:custGeom>
              <a:avLst/>
              <a:gdLst>
                <a:gd name="connsiteX0" fmla="*/ 1235611 w 2513652"/>
                <a:gd name="connsiteY0" fmla="*/ 2180154 h 2515852"/>
                <a:gd name="connsiteX1" fmla="*/ 1256830 w 2513652"/>
                <a:gd name="connsiteY1" fmla="*/ 2181225 h 2515852"/>
                <a:gd name="connsiteX2" fmla="*/ 1274294 w 2513652"/>
                <a:gd name="connsiteY2" fmla="*/ 2180343 h 2515852"/>
                <a:gd name="connsiteX3" fmla="*/ 1259877 w 2513652"/>
                <a:gd name="connsiteY3" fmla="*/ 2515698 h 2515852"/>
                <a:gd name="connsiteX4" fmla="*/ 1256830 w 2513652"/>
                <a:gd name="connsiteY4" fmla="*/ 2515852 h 2515852"/>
                <a:gd name="connsiteX5" fmla="*/ 1250028 w 2513652"/>
                <a:gd name="connsiteY5" fmla="*/ 2515509 h 2515852"/>
                <a:gd name="connsiteX6" fmla="*/ 1360539 w 2513652"/>
                <a:gd name="connsiteY6" fmla="*/ 2175237 h 2515852"/>
                <a:gd name="connsiteX7" fmla="*/ 1378018 w 2513652"/>
                <a:gd name="connsiteY7" fmla="*/ 2509733 h 2515852"/>
                <a:gd name="connsiteX8" fmla="*/ 1376218 w 2513652"/>
                <a:gd name="connsiteY8" fmla="*/ 2509824 h 2515852"/>
                <a:gd name="connsiteX9" fmla="*/ 1330026 w 2513652"/>
                <a:gd name="connsiteY9" fmla="*/ 2177529 h 2515852"/>
                <a:gd name="connsiteX10" fmla="*/ 1353180 w 2513652"/>
                <a:gd name="connsiteY10" fmla="*/ 2176360 h 2515852"/>
                <a:gd name="connsiteX11" fmla="*/ 1143735 w 2513652"/>
                <a:gd name="connsiteY11" fmla="*/ 2173804 h 2515852"/>
                <a:gd name="connsiteX12" fmla="*/ 1160480 w 2513652"/>
                <a:gd name="connsiteY12" fmla="*/ 2176360 h 2515852"/>
                <a:gd name="connsiteX13" fmla="*/ 1174192 w 2513652"/>
                <a:gd name="connsiteY13" fmla="*/ 2177052 h 2515852"/>
                <a:gd name="connsiteX14" fmla="*/ 1126006 w 2513652"/>
                <a:gd name="connsiteY14" fmla="*/ 2509021 h 2515852"/>
                <a:gd name="connsiteX15" fmla="*/ 1124213 w 2513652"/>
                <a:gd name="connsiteY15" fmla="*/ 2508747 h 2515852"/>
                <a:gd name="connsiteX16" fmla="*/ 1459407 w 2513652"/>
                <a:gd name="connsiteY16" fmla="*/ 2158825 h 2515852"/>
                <a:gd name="connsiteX17" fmla="*/ 1510641 w 2513652"/>
                <a:gd name="connsiteY17" fmla="*/ 2490220 h 2515852"/>
                <a:gd name="connsiteX18" fmla="*/ 1510346 w 2513652"/>
                <a:gd name="connsiteY18" fmla="*/ 2490296 h 2515852"/>
                <a:gd name="connsiteX19" fmla="*/ 1500908 w 2513652"/>
                <a:gd name="connsiteY19" fmla="*/ 2491736 h 2515852"/>
                <a:gd name="connsiteX20" fmla="*/ 1421421 w 2513652"/>
                <a:gd name="connsiteY20" fmla="*/ 2165945 h 2515852"/>
                <a:gd name="connsiteX21" fmla="*/ 1446747 w 2513652"/>
                <a:gd name="connsiteY21" fmla="*/ 2162080 h 2515852"/>
                <a:gd name="connsiteX22" fmla="*/ 1050650 w 2513652"/>
                <a:gd name="connsiteY22" fmla="*/ 2157898 h 2515852"/>
                <a:gd name="connsiteX23" fmla="*/ 1066914 w 2513652"/>
                <a:gd name="connsiteY23" fmla="*/ 2162080 h 2515852"/>
                <a:gd name="connsiteX24" fmla="*/ 1088628 w 2513652"/>
                <a:gd name="connsiteY24" fmla="*/ 2165394 h 2515852"/>
                <a:gd name="connsiteX25" fmla="*/ 1009141 w 2513652"/>
                <a:gd name="connsiteY25" fmla="*/ 2491185 h 2515852"/>
                <a:gd name="connsiteX26" fmla="*/ 1003314 w 2513652"/>
                <a:gd name="connsiteY26" fmla="*/ 2490296 h 2515852"/>
                <a:gd name="connsiteX27" fmla="*/ 999416 w 2513652"/>
                <a:gd name="connsiteY27" fmla="*/ 2489293 h 2515852"/>
                <a:gd name="connsiteX28" fmla="*/ 1542976 w 2513652"/>
                <a:gd name="connsiteY28" fmla="*/ 2136693 h 2515852"/>
                <a:gd name="connsiteX29" fmla="*/ 1625222 w 2513652"/>
                <a:gd name="connsiteY29" fmla="*/ 2460758 h 2515852"/>
                <a:gd name="connsiteX30" fmla="*/ 1623446 w 2513652"/>
                <a:gd name="connsiteY30" fmla="*/ 2461215 h 2515852"/>
                <a:gd name="connsiteX31" fmla="*/ 1513520 w 2513652"/>
                <a:gd name="connsiteY31" fmla="*/ 2144911 h 2515852"/>
                <a:gd name="connsiteX32" fmla="*/ 1537056 w 2513652"/>
                <a:gd name="connsiteY32" fmla="*/ 2138859 h 2515852"/>
                <a:gd name="connsiteX33" fmla="*/ 961874 w 2513652"/>
                <a:gd name="connsiteY33" fmla="*/ 2133468 h 2515852"/>
                <a:gd name="connsiteX34" fmla="*/ 976604 w 2513652"/>
                <a:gd name="connsiteY34" fmla="*/ 2138859 h 2515852"/>
                <a:gd name="connsiteX35" fmla="*/ 991155 w 2513652"/>
                <a:gd name="connsiteY35" fmla="*/ 2142601 h 2515852"/>
                <a:gd name="connsiteX36" fmla="*/ 879390 w 2513652"/>
                <a:gd name="connsiteY36" fmla="*/ 2458064 h 2515852"/>
                <a:gd name="connsiteX37" fmla="*/ 877581 w 2513652"/>
                <a:gd name="connsiteY37" fmla="*/ 2457402 h 2515852"/>
                <a:gd name="connsiteX38" fmla="*/ 1636623 w 2513652"/>
                <a:gd name="connsiteY38" fmla="*/ 2100914 h 2515852"/>
                <a:gd name="connsiteX39" fmla="*/ 1751094 w 2513652"/>
                <a:gd name="connsiteY39" fmla="*/ 2414771 h 2515852"/>
                <a:gd name="connsiteX40" fmla="*/ 1746471 w 2513652"/>
                <a:gd name="connsiteY40" fmla="*/ 2416998 h 2515852"/>
                <a:gd name="connsiteX41" fmla="*/ 1741939 w 2513652"/>
                <a:gd name="connsiteY41" fmla="*/ 2418657 h 2515852"/>
                <a:gd name="connsiteX42" fmla="*/ 1600831 w 2513652"/>
                <a:gd name="connsiteY42" fmla="*/ 2115517 h 2515852"/>
                <a:gd name="connsiteX43" fmla="*/ 1623635 w 2513652"/>
                <a:gd name="connsiteY43" fmla="*/ 2107171 h 2515852"/>
                <a:gd name="connsiteX44" fmla="*/ 873851 w 2513652"/>
                <a:gd name="connsiteY44" fmla="*/ 2099379 h 2515852"/>
                <a:gd name="connsiteX45" fmla="*/ 890025 w 2513652"/>
                <a:gd name="connsiteY45" fmla="*/ 2107171 h 2515852"/>
                <a:gd name="connsiteX46" fmla="*/ 909628 w 2513652"/>
                <a:gd name="connsiteY46" fmla="*/ 2114346 h 2515852"/>
                <a:gd name="connsiteX47" fmla="*/ 768520 w 2513652"/>
                <a:gd name="connsiteY47" fmla="*/ 2417486 h 2515852"/>
                <a:gd name="connsiteX48" fmla="*/ 767189 w 2513652"/>
                <a:gd name="connsiteY48" fmla="*/ 2416998 h 2515852"/>
                <a:gd name="connsiteX49" fmla="*/ 759380 w 2513652"/>
                <a:gd name="connsiteY49" fmla="*/ 2413237 h 2515852"/>
                <a:gd name="connsiteX50" fmla="*/ 1714094 w 2513652"/>
                <a:gd name="connsiteY50" fmla="*/ 2062578 h 2515852"/>
                <a:gd name="connsiteX51" fmla="*/ 1857509 w 2513652"/>
                <a:gd name="connsiteY51" fmla="*/ 2363373 h 2515852"/>
                <a:gd name="connsiteX52" fmla="*/ 1856432 w 2513652"/>
                <a:gd name="connsiteY52" fmla="*/ 2364027 h 2515852"/>
                <a:gd name="connsiteX53" fmla="*/ 1855790 w 2513652"/>
                <a:gd name="connsiteY53" fmla="*/ 2364337 h 2515852"/>
                <a:gd name="connsiteX54" fmla="*/ 1686928 w 2513652"/>
                <a:gd name="connsiteY54" fmla="*/ 2076681 h 2515852"/>
                <a:gd name="connsiteX55" fmla="*/ 1706010 w 2513652"/>
                <a:gd name="connsiteY55" fmla="*/ 2067489 h 2515852"/>
                <a:gd name="connsiteX56" fmla="*/ 791770 w 2513652"/>
                <a:gd name="connsiteY56" fmla="*/ 2057841 h 2515852"/>
                <a:gd name="connsiteX57" fmla="*/ 807650 w 2513652"/>
                <a:gd name="connsiteY57" fmla="*/ 2067489 h 2515852"/>
                <a:gd name="connsiteX58" fmla="*/ 818662 w 2513652"/>
                <a:gd name="connsiteY58" fmla="*/ 2072794 h 2515852"/>
                <a:gd name="connsiteX59" fmla="*/ 648494 w 2513652"/>
                <a:gd name="connsiteY59" fmla="*/ 2358721 h 2515852"/>
                <a:gd name="connsiteX60" fmla="*/ 646636 w 2513652"/>
                <a:gd name="connsiteY60" fmla="*/ 2357592 h 2515852"/>
                <a:gd name="connsiteX61" fmla="*/ 1798304 w 2513652"/>
                <a:gd name="connsiteY61" fmla="*/ 2008243 h 2515852"/>
                <a:gd name="connsiteX62" fmla="*/ 1971207 w 2513652"/>
                <a:gd name="connsiteY62" fmla="*/ 2292748 h 2515852"/>
                <a:gd name="connsiteX63" fmla="*/ 1963049 w 2513652"/>
                <a:gd name="connsiteY63" fmla="*/ 2298849 h 2515852"/>
                <a:gd name="connsiteX64" fmla="*/ 1766667 w 2513652"/>
                <a:gd name="connsiteY64" fmla="*/ 2030639 h 2515852"/>
                <a:gd name="connsiteX65" fmla="*/ 1783707 w 2513652"/>
                <a:gd name="connsiteY65" fmla="*/ 2020287 h 2515852"/>
                <a:gd name="connsiteX66" fmla="*/ 712861 w 2513652"/>
                <a:gd name="connsiteY66" fmla="*/ 2006185 h 2515852"/>
                <a:gd name="connsiteX67" fmla="*/ 729953 w 2513652"/>
                <a:gd name="connsiteY67" fmla="*/ 2020287 h 2515852"/>
                <a:gd name="connsiteX68" fmla="*/ 744400 w 2513652"/>
                <a:gd name="connsiteY68" fmla="*/ 2029064 h 2515852"/>
                <a:gd name="connsiteX69" fmla="*/ 548190 w 2513652"/>
                <a:gd name="connsiteY69" fmla="*/ 2297039 h 2515852"/>
                <a:gd name="connsiteX70" fmla="*/ 539877 w 2513652"/>
                <a:gd name="connsiteY70" fmla="*/ 2290822 h 2515852"/>
                <a:gd name="connsiteX71" fmla="*/ 1864922 w 2513652"/>
                <a:gd name="connsiteY71" fmla="*/ 1953278 h 2515852"/>
                <a:gd name="connsiteX72" fmla="*/ 2065008 w 2513652"/>
                <a:gd name="connsiteY72" fmla="*/ 2221313 h 2515852"/>
                <a:gd name="connsiteX73" fmla="*/ 2063334 w 2513652"/>
                <a:gd name="connsiteY73" fmla="*/ 2222835 h 2515852"/>
                <a:gd name="connsiteX74" fmla="*/ 1841019 w 2513652"/>
                <a:gd name="connsiteY74" fmla="*/ 1973001 h 2515852"/>
                <a:gd name="connsiteX75" fmla="*/ 642044 w 2513652"/>
                <a:gd name="connsiteY75" fmla="*/ 1947756 h 2515852"/>
                <a:gd name="connsiteX76" fmla="*/ 666106 w 2513652"/>
                <a:gd name="connsiteY76" fmla="*/ 1967608 h 2515852"/>
                <a:gd name="connsiteX77" fmla="*/ 442574 w 2513652"/>
                <a:gd name="connsiteY77" fmla="*/ 2215789 h 2515852"/>
                <a:gd name="connsiteX78" fmla="*/ 440714 w 2513652"/>
                <a:gd name="connsiteY78" fmla="*/ 2214099 h 2515852"/>
                <a:gd name="connsiteX79" fmla="*/ 1938786 w 2513652"/>
                <a:gd name="connsiteY79" fmla="*/ 1886294 h 2515852"/>
                <a:gd name="connsiteX80" fmla="*/ 2162273 w 2513652"/>
                <a:gd name="connsiteY80" fmla="*/ 2129859 h 2515852"/>
                <a:gd name="connsiteX81" fmla="*/ 2155207 w 2513652"/>
                <a:gd name="connsiteY81" fmla="*/ 2137633 h 2515852"/>
                <a:gd name="connsiteX82" fmla="*/ 1911977 w 2513652"/>
                <a:gd name="connsiteY82" fmla="*/ 1914454 h 2515852"/>
                <a:gd name="connsiteX83" fmla="*/ 1923172 w 2513652"/>
                <a:gd name="connsiteY83" fmla="*/ 1905218 h 2515852"/>
                <a:gd name="connsiteX84" fmla="*/ 573101 w 2513652"/>
                <a:gd name="connsiteY84" fmla="*/ 1884144 h 2515852"/>
                <a:gd name="connsiteX85" fmla="*/ 590488 w 2513652"/>
                <a:gd name="connsiteY85" fmla="*/ 1905218 h 2515852"/>
                <a:gd name="connsiteX86" fmla="*/ 599710 w 2513652"/>
                <a:gd name="connsiteY86" fmla="*/ 1912827 h 2515852"/>
                <a:gd name="connsiteX87" fmla="*/ 356749 w 2513652"/>
                <a:gd name="connsiteY87" fmla="*/ 2135759 h 2515852"/>
                <a:gd name="connsiteX88" fmla="*/ 349523 w 2513652"/>
                <a:gd name="connsiteY88" fmla="*/ 2127808 h 2515852"/>
                <a:gd name="connsiteX89" fmla="*/ 1993655 w 2513652"/>
                <a:gd name="connsiteY89" fmla="*/ 1819792 h 2515852"/>
                <a:gd name="connsiteX90" fmla="*/ 2239869 w 2513652"/>
                <a:gd name="connsiteY90" fmla="*/ 2041552 h 2515852"/>
                <a:gd name="connsiteX91" fmla="*/ 2238308 w 2513652"/>
                <a:gd name="connsiteY91" fmla="*/ 2043639 h 2515852"/>
                <a:gd name="connsiteX92" fmla="*/ 1973881 w 2513652"/>
                <a:gd name="connsiteY92" fmla="*/ 1843758 h 2515852"/>
                <a:gd name="connsiteX93" fmla="*/ 514803 w 2513652"/>
                <a:gd name="connsiteY93" fmla="*/ 1813487 h 2515852"/>
                <a:gd name="connsiteX94" fmla="*/ 534736 w 2513652"/>
                <a:gd name="connsiteY94" fmla="*/ 1837646 h 2515852"/>
                <a:gd name="connsiteX95" fmla="*/ 269418 w 2513652"/>
                <a:gd name="connsiteY95" fmla="*/ 2035704 h 2515852"/>
                <a:gd name="connsiteX96" fmla="*/ 267685 w 2513652"/>
                <a:gd name="connsiteY96" fmla="*/ 2033386 h 2515852"/>
                <a:gd name="connsiteX97" fmla="*/ 2053710 w 2513652"/>
                <a:gd name="connsiteY97" fmla="*/ 1740291 h 2515852"/>
                <a:gd name="connsiteX98" fmla="*/ 2317026 w 2513652"/>
                <a:gd name="connsiteY98" fmla="*/ 1933090 h 2515852"/>
                <a:gd name="connsiteX99" fmla="*/ 2311386 w 2513652"/>
                <a:gd name="connsiteY99" fmla="*/ 1942375 h 2515852"/>
                <a:gd name="connsiteX100" fmla="*/ 2032404 w 2513652"/>
                <a:gd name="connsiteY100" fmla="*/ 1772828 h 2515852"/>
                <a:gd name="connsiteX101" fmla="*/ 2038242 w 2513652"/>
                <a:gd name="connsiteY101" fmla="*/ 1765753 h 2515852"/>
                <a:gd name="connsiteX102" fmla="*/ 458797 w 2513652"/>
                <a:gd name="connsiteY102" fmla="*/ 1738393 h 2515852"/>
                <a:gd name="connsiteX103" fmla="*/ 475419 w 2513652"/>
                <a:gd name="connsiteY103" fmla="*/ 1765753 h 2515852"/>
                <a:gd name="connsiteX104" fmla="*/ 480005 w 2513652"/>
                <a:gd name="connsiteY104" fmla="*/ 1771312 h 2515852"/>
                <a:gd name="connsiteX105" fmla="*/ 201264 w 2513652"/>
                <a:gd name="connsiteY105" fmla="*/ 1940712 h 2515852"/>
                <a:gd name="connsiteX106" fmla="*/ 195481 w 2513652"/>
                <a:gd name="connsiteY106" fmla="*/ 1931192 h 2515852"/>
                <a:gd name="connsiteX107" fmla="*/ 2096346 w 2513652"/>
                <a:gd name="connsiteY107" fmla="*/ 1665424 h 2515852"/>
                <a:gd name="connsiteX108" fmla="*/ 2375454 w 2513652"/>
                <a:gd name="connsiteY108" fmla="*/ 1831533 h 2515852"/>
                <a:gd name="connsiteX109" fmla="*/ 2374157 w 2513652"/>
                <a:gd name="connsiteY109" fmla="*/ 1834225 h 2515852"/>
                <a:gd name="connsiteX110" fmla="*/ 2082449 w 2513652"/>
                <a:gd name="connsiteY110" fmla="*/ 1692986 h 2515852"/>
                <a:gd name="connsiteX111" fmla="*/ 2085444 w 2513652"/>
                <a:gd name="connsiteY111" fmla="*/ 1688056 h 2515852"/>
                <a:gd name="connsiteX112" fmla="*/ 414012 w 2513652"/>
                <a:gd name="connsiteY112" fmla="*/ 1658569 h 2515852"/>
                <a:gd name="connsiteX113" fmla="*/ 427538 w 2513652"/>
                <a:gd name="connsiteY113" fmla="*/ 1686646 h 2515852"/>
                <a:gd name="connsiteX114" fmla="*/ 135489 w 2513652"/>
                <a:gd name="connsiteY114" fmla="*/ 1825891 h 2515852"/>
                <a:gd name="connsiteX115" fmla="*/ 134054 w 2513652"/>
                <a:gd name="connsiteY115" fmla="*/ 1822913 h 2515852"/>
                <a:gd name="connsiteX116" fmla="*/ 2136691 w 2513652"/>
                <a:gd name="connsiteY116" fmla="*/ 1574082 h 2515852"/>
                <a:gd name="connsiteX117" fmla="*/ 2429511 w 2513652"/>
                <a:gd name="connsiteY117" fmla="*/ 1710385 h 2515852"/>
                <a:gd name="connsiteX118" fmla="*/ 2425638 w 2513652"/>
                <a:gd name="connsiteY118" fmla="*/ 1720968 h 2515852"/>
                <a:gd name="connsiteX119" fmla="*/ 2122797 w 2513652"/>
                <a:gd name="connsiteY119" fmla="*/ 1610515 h 2515852"/>
                <a:gd name="connsiteX120" fmla="*/ 2125126 w 2513652"/>
                <a:gd name="connsiteY120" fmla="*/ 1605681 h 2515852"/>
                <a:gd name="connsiteX121" fmla="*/ 376424 w 2513652"/>
                <a:gd name="connsiteY121" fmla="*/ 1572592 h 2515852"/>
                <a:gd name="connsiteX122" fmla="*/ 388535 w 2513652"/>
                <a:gd name="connsiteY122" fmla="*/ 1605681 h 2515852"/>
                <a:gd name="connsiteX123" fmla="*/ 390303 w 2513652"/>
                <a:gd name="connsiteY123" fmla="*/ 1609353 h 2515852"/>
                <a:gd name="connsiteX124" fmla="*/ 87581 w 2513652"/>
                <a:gd name="connsiteY124" fmla="*/ 1719762 h 2515852"/>
                <a:gd name="connsiteX125" fmla="*/ 83604 w 2513652"/>
                <a:gd name="connsiteY125" fmla="*/ 1708896 h 2515852"/>
                <a:gd name="connsiteX126" fmla="*/ 2163680 w 2513652"/>
                <a:gd name="connsiteY126" fmla="*/ 1492399 h 2515852"/>
                <a:gd name="connsiteX127" fmla="*/ 2466509 w 2513652"/>
                <a:gd name="connsiteY127" fmla="*/ 1599688 h 2515852"/>
                <a:gd name="connsiteX128" fmla="*/ 2465657 w 2513652"/>
                <a:gd name="connsiteY128" fmla="*/ 1603003 h 2515852"/>
                <a:gd name="connsiteX129" fmla="*/ 2155633 w 2513652"/>
                <a:gd name="connsiteY129" fmla="*/ 1522330 h 2515852"/>
                <a:gd name="connsiteX130" fmla="*/ 2156814 w 2513652"/>
                <a:gd name="connsiteY130" fmla="*/ 1519102 h 2515852"/>
                <a:gd name="connsiteX131" fmla="*/ 348253 w 2513652"/>
                <a:gd name="connsiteY131" fmla="*/ 1485681 h 2515852"/>
                <a:gd name="connsiteX132" fmla="*/ 356053 w 2513652"/>
                <a:gd name="connsiteY132" fmla="*/ 1516016 h 2515852"/>
                <a:gd name="connsiteX133" fmla="*/ 45878 w 2513652"/>
                <a:gd name="connsiteY133" fmla="*/ 1594737 h 2515852"/>
                <a:gd name="connsiteX134" fmla="*/ 44941 w 2513652"/>
                <a:gd name="connsiteY134" fmla="*/ 1591093 h 2515852"/>
                <a:gd name="connsiteX135" fmla="*/ 2185186 w 2513652"/>
                <a:gd name="connsiteY135" fmla="*/ 1395042 h 2515852"/>
                <a:gd name="connsiteX136" fmla="*/ 2495413 w 2513652"/>
                <a:gd name="connsiteY136" fmla="*/ 1470732 h 2515852"/>
                <a:gd name="connsiteX137" fmla="*/ 2493642 w 2513652"/>
                <a:gd name="connsiteY137" fmla="*/ 1482330 h 2515852"/>
                <a:gd name="connsiteX138" fmla="*/ 2178785 w 2513652"/>
                <a:gd name="connsiteY138" fmla="*/ 1433652 h 2515852"/>
                <a:gd name="connsiteX139" fmla="*/ 2180035 w 2513652"/>
                <a:gd name="connsiteY139" fmla="*/ 1428792 h 2515852"/>
                <a:gd name="connsiteX140" fmla="*/ 328340 w 2513652"/>
                <a:gd name="connsiteY140" fmla="*/ 1394161 h 2515852"/>
                <a:gd name="connsiteX141" fmla="*/ 333625 w 2513652"/>
                <a:gd name="connsiteY141" fmla="*/ 1428792 h 2515852"/>
                <a:gd name="connsiteX142" fmla="*/ 334732 w 2513652"/>
                <a:gd name="connsiteY142" fmla="*/ 1433095 h 2515852"/>
                <a:gd name="connsiteX143" fmla="*/ 19931 w 2513652"/>
                <a:gd name="connsiteY143" fmla="*/ 1481764 h 2515852"/>
                <a:gd name="connsiteX144" fmla="*/ 18113 w 2513652"/>
                <a:gd name="connsiteY144" fmla="*/ 1469851 h 2515852"/>
                <a:gd name="connsiteX145" fmla="*/ 2195598 w 2513652"/>
                <a:gd name="connsiteY145" fmla="*/ 1309810 h 2515852"/>
                <a:gd name="connsiteX146" fmla="*/ 2509833 w 2513652"/>
                <a:gd name="connsiteY146" fmla="*/ 1355421 h 2515852"/>
                <a:gd name="connsiteX147" fmla="*/ 2509636 w 2513652"/>
                <a:gd name="connsiteY147" fmla="*/ 1359318 h 2515852"/>
                <a:gd name="connsiteX148" fmla="*/ 2193450 w 2513652"/>
                <a:gd name="connsiteY148" fmla="*/ 1340890 h 2515852"/>
                <a:gd name="connsiteX149" fmla="*/ 2194315 w 2513652"/>
                <a:gd name="connsiteY149" fmla="*/ 1335226 h 2515852"/>
                <a:gd name="connsiteX150" fmla="*/ 317749 w 2513652"/>
                <a:gd name="connsiteY150" fmla="*/ 1303609 h 2515852"/>
                <a:gd name="connsiteX151" fmla="*/ 319337 w 2513652"/>
                <a:gd name="connsiteY151" fmla="*/ 1335057 h 2515852"/>
                <a:gd name="connsiteX152" fmla="*/ 3632 w 2513652"/>
                <a:gd name="connsiteY152" fmla="*/ 1351553 h 2515852"/>
                <a:gd name="connsiteX153" fmla="*/ 3417 w 2513652"/>
                <a:gd name="connsiteY153" fmla="*/ 1347304 h 2515852"/>
                <a:gd name="connsiteX154" fmla="*/ 2197738 w 2513652"/>
                <a:gd name="connsiteY154" fmla="*/ 1210315 h 2515852"/>
                <a:gd name="connsiteX155" fmla="*/ 2513036 w 2513652"/>
                <a:gd name="connsiteY155" fmla="*/ 1223869 h 2515852"/>
                <a:gd name="connsiteX156" fmla="*/ 2513652 w 2513652"/>
                <a:gd name="connsiteY156" fmla="*/ 1236060 h 2515852"/>
                <a:gd name="connsiteX157" fmla="*/ 2198638 w 2513652"/>
                <a:gd name="connsiteY157" fmla="*/ 1249603 h 2515852"/>
                <a:gd name="connsiteX158" fmla="*/ 2199180 w 2513652"/>
                <a:gd name="connsiteY158" fmla="*/ 1238876 h 2515852"/>
                <a:gd name="connsiteX159" fmla="*/ 315931 w 2513652"/>
                <a:gd name="connsiteY159" fmla="*/ 1210153 h 2515852"/>
                <a:gd name="connsiteX160" fmla="*/ 314480 w 2513652"/>
                <a:gd name="connsiteY160" fmla="*/ 1238876 h 2515852"/>
                <a:gd name="connsiteX161" fmla="*/ 315030 w 2513652"/>
                <a:gd name="connsiteY161" fmla="*/ 1249764 h 2515852"/>
                <a:gd name="connsiteX162" fmla="*/ 0 w 2513652"/>
                <a:gd name="connsiteY162" fmla="*/ 1236221 h 2515852"/>
                <a:gd name="connsiteX163" fmla="*/ 632 w 2513652"/>
                <a:gd name="connsiteY163" fmla="*/ 1223708 h 2515852"/>
                <a:gd name="connsiteX164" fmla="*/ 2505080 w 2513652"/>
                <a:gd name="connsiteY164" fmla="*/ 1108466 h 2515852"/>
                <a:gd name="connsiteX165" fmla="*/ 2505735 w 2513652"/>
                <a:gd name="connsiteY165" fmla="*/ 1112758 h 2515852"/>
                <a:gd name="connsiteX166" fmla="*/ 2194993 w 2513652"/>
                <a:gd name="connsiteY166" fmla="*/ 1155954 h 2515852"/>
                <a:gd name="connsiteX167" fmla="*/ 2194315 w 2513652"/>
                <a:gd name="connsiteY167" fmla="*/ 1142526 h 2515852"/>
                <a:gd name="connsiteX168" fmla="*/ 2191616 w 2513652"/>
                <a:gd name="connsiteY168" fmla="*/ 1124845 h 2515852"/>
                <a:gd name="connsiteX169" fmla="*/ 9691 w 2513652"/>
                <a:gd name="connsiteY169" fmla="*/ 1101187 h 2515852"/>
                <a:gd name="connsiteX170" fmla="*/ 322869 w 2513652"/>
                <a:gd name="connsiteY170" fmla="*/ 1119440 h 2515852"/>
                <a:gd name="connsiteX171" fmla="*/ 319345 w 2513652"/>
                <a:gd name="connsiteY171" fmla="*/ 1142526 h 2515852"/>
                <a:gd name="connsiteX172" fmla="*/ 318927 w 2513652"/>
                <a:gd name="connsiteY172" fmla="*/ 1150816 h 2515852"/>
                <a:gd name="connsiteX173" fmla="*/ 8983 w 2513652"/>
                <a:gd name="connsiteY173" fmla="*/ 1105827 h 2515852"/>
                <a:gd name="connsiteX174" fmla="*/ 30771 w 2513652"/>
                <a:gd name="connsiteY174" fmla="*/ 979868 h 2515852"/>
                <a:gd name="connsiteX175" fmla="*/ 339133 w 2513652"/>
                <a:gd name="connsiteY175" fmla="*/ 1027541 h 2515852"/>
                <a:gd name="connsiteX176" fmla="*/ 333625 w 2513652"/>
                <a:gd name="connsiteY176" fmla="*/ 1048960 h 2515852"/>
                <a:gd name="connsiteX177" fmla="*/ 330958 w 2513652"/>
                <a:gd name="connsiteY177" fmla="*/ 1066435 h 2515852"/>
                <a:gd name="connsiteX178" fmla="*/ 27547 w 2513652"/>
                <a:gd name="connsiteY178" fmla="*/ 992408 h 2515852"/>
                <a:gd name="connsiteX179" fmla="*/ 2482746 w 2513652"/>
                <a:gd name="connsiteY179" fmla="*/ 979311 h 2515852"/>
                <a:gd name="connsiteX180" fmla="*/ 2485892 w 2513652"/>
                <a:gd name="connsiteY180" fmla="*/ 991547 h 2515852"/>
                <a:gd name="connsiteX181" fmla="*/ 2182567 w 2513652"/>
                <a:gd name="connsiteY181" fmla="*/ 1065553 h 2515852"/>
                <a:gd name="connsiteX182" fmla="*/ 2180035 w 2513652"/>
                <a:gd name="connsiteY182" fmla="*/ 1048960 h 2515852"/>
                <a:gd name="connsiteX183" fmla="*/ 2174384 w 2513652"/>
                <a:gd name="connsiteY183" fmla="*/ 1026985 h 2515852"/>
                <a:gd name="connsiteX184" fmla="*/ 2452456 w 2513652"/>
                <a:gd name="connsiteY184" fmla="*/ 868159 h 2515852"/>
                <a:gd name="connsiteX185" fmla="*/ 2454098 w 2513652"/>
                <a:gd name="connsiteY185" fmla="*/ 872644 h 2515852"/>
                <a:gd name="connsiteX186" fmla="*/ 2160900 w 2513652"/>
                <a:gd name="connsiteY186" fmla="*/ 974540 h 2515852"/>
                <a:gd name="connsiteX187" fmla="*/ 2156814 w 2513652"/>
                <a:gd name="connsiteY187" fmla="*/ 958650 h 2515852"/>
                <a:gd name="connsiteX188" fmla="*/ 2151637 w 2513652"/>
                <a:gd name="connsiteY188" fmla="*/ 944506 h 2515852"/>
                <a:gd name="connsiteX189" fmla="*/ 63475 w 2513652"/>
                <a:gd name="connsiteY189" fmla="*/ 861954 h 2515852"/>
                <a:gd name="connsiteX190" fmla="*/ 363649 w 2513652"/>
                <a:gd name="connsiteY190" fmla="*/ 940064 h 2515852"/>
                <a:gd name="connsiteX191" fmla="*/ 356846 w 2513652"/>
                <a:gd name="connsiteY191" fmla="*/ 958650 h 2515852"/>
                <a:gd name="connsiteX192" fmla="*/ 353861 w 2513652"/>
                <a:gd name="connsiteY192" fmla="*/ 970259 h 2515852"/>
                <a:gd name="connsiteX193" fmla="*/ 61717 w 2513652"/>
                <a:gd name="connsiteY193" fmla="*/ 866756 h 2515852"/>
                <a:gd name="connsiteX194" fmla="*/ 107747 w 2513652"/>
                <a:gd name="connsiteY194" fmla="*/ 747549 h 2515852"/>
                <a:gd name="connsiteX195" fmla="*/ 397595 w 2513652"/>
                <a:gd name="connsiteY195" fmla="*/ 853263 h 2515852"/>
                <a:gd name="connsiteX196" fmla="*/ 388535 w 2513652"/>
                <a:gd name="connsiteY196" fmla="*/ 872071 h 2515852"/>
                <a:gd name="connsiteX197" fmla="*/ 381989 w 2513652"/>
                <a:gd name="connsiteY197" fmla="*/ 889955 h 2515852"/>
                <a:gd name="connsiteX198" fmla="*/ 101943 w 2513652"/>
                <a:gd name="connsiteY198" fmla="*/ 759597 h 2515852"/>
                <a:gd name="connsiteX199" fmla="*/ 2405353 w 2513652"/>
                <a:gd name="connsiteY199" fmla="*/ 746387 h 2515852"/>
                <a:gd name="connsiteX200" fmla="*/ 2411031 w 2513652"/>
                <a:gd name="connsiteY200" fmla="*/ 758173 h 2515852"/>
                <a:gd name="connsiteX201" fmla="*/ 2131126 w 2513652"/>
                <a:gd name="connsiteY201" fmla="*/ 888465 h 2515852"/>
                <a:gd name="connsiteX202" fmla="*/ 2125126 w 2513652"/>
                <a:gd name="connsiteY202" fmla="*/ 872071 h 2515852"/>
                <a:gd name="connsiteX203" fmla="*/ 2115505 w 2513652"/>
                <a:gd name="connsiteY203" fmla="*/ 852101 h 2515852"/>
                <a:gd name="connsiteX204" fmla="*/ 2354085 w 2513652"/>
                <a:gd name="connsiteY204" fmla="*/ 643763 h 2515852"/>
                <a:gd name="connsiteX205" fmla="*/ 2356800 w 2513652"/>
                <a:gd name="connsiteY205" fmla="*/ 648232 h 2515852"/>
                <a:gd name="connsiteX206" fmla="*/ 2092139 w 2513652"/>
                <a:gd name="connsiteY206" fmla="*/ 803596 h 2515852"/>
                <a:gd name="connsiteX207" fmla="*/ 2085444 w 2513652"/>
                <a:gd name="connsiteY207" fmla="*/ 789697 h 2515852"/>
                <a:gd name="connsiteX208" fmla="*/ 2077036 w 2513652"/>
                <a:gd name="connsiteY208" fmla="*/ 775857 h 2515852"/>
                <a:gd name="connsiteX209" fmla="*/ 162626 w 2513652"/>
                <a:gd name="connsiteY209" fmla="*/ 638741 h 2515852"/>
                <a:gd name="connsiteX210" fmla="*/ 438714 w 2513652"/>
                <a:gd name="connsiteY210" fmla="*/ 772417 h 2515852"/>
                <a:gd name="connsiteX211" fmla="*/ 428217 w 2513652"/>
                <a:gd name="connsiteY211" fmla="*/ 789697 h 2515852"/>
                <a:gd name="connsiteX212" fmla="*/ 423142 w 2513652"/>
                <a:gd name="connsiteY212" fmla="*/ 800231 h 2515852"/>
                <a:gd name="connsiteX213" fmla="*/ 159751 w 2513652"/>
                <a:gd name="connsiteY213" fmla="*/ 643474 h 2515852"/>
                <a:gd name="connsiteX214" fmla="*/ 228022 w 2513652"/>
                <a:gd name="connsiteY214" fmla="*/ 535506 h 2515852"/>
                <a:gd name="connsiteX215" fmla="*/ 489785 w 2513652"/>
                <a:gd name="connsiteY215" fmla="*/ 694588 h 2515852"/>
                <a:gd name="connsiteX216" fmla="*/ 475419 w 2513652"/>
                <a:gd name="connsiteY216" fmla="*/ 712000 h 2515852"/>
                <a:gd name="connsiteX217" fmla="*/ 466280 w 2513652"/>
                <a:gd name="connsiteY217" fmla="*/ 727043 h 2515852"/>
                <a:gd name="connsiteX218" fmla="*/ 219767 w 2513652"/>
                <a:gd name="connsiteY218" fmla="*/ 546546 h 2515852"/>
                <a:gd name="connsiteX219" fmla="*/ 2284467 w 2513652"/>
                <a:gd name="connsiteY219" fmla="*/ 533941 h 2515852"/>
                <a:gd name="connsiteX220" fmla="*/ 2292568 w 2513652"/>
                <a:gd name="connsiteY220" fmla="*/ 544774 h 2515852"/>
                <a:gd name="connsiteX221" fmla="*/ 2046227 w 2513652"/>
                <a:gd name="connsiteY221" fmla="*/ 725144 h 2515852"/>
                <a:gd name="connsiteX222" fmla="*/ 2038242 w 2513652"/>
                <a:gd name="connsiteY222" fmla="*/ 712000 h 2515852"/>
                <a:gd name="connsiteX223" fmla="*/ 2022624 w 2513652"/>
                <a:gd name="connsiteY223" fmla="*/ 693072 h 2515852"/>
                <a:gd name="connsiteX224" fmla="*/ 2214609 w 2513652"/>
                <a:gd name="connsiteY224" fmla="*/ 443578 h 2515852"/>
                <a:gd name="connsiteX225" fmla="*/ 2218413 w 2513652"/>
                <a:gd name="connsiteY225" fmla="*/ 447763 h 2515852"/>
                <a:gd name="connsiteX226" fmla="*/ 1988804 w 2513652"/>
                <a:gd name="connsiteY226" fmla="*/ 652081 h 2515852"/>
                <a:gd name="connsiteX227" fmla="*/ 1968410 w 2513652"/>
                <a:gd name="connsiteY227" fmla="*/ 627363 h 2515852"/>
                <a:gd name="connsiteX228" fmla="*/ 302561 w 2513652"/>
                <a:gd name="connsiteY228" fmla="*/ 439716 h 2515852"/>
                <a:gd name="connsiteX229" fmla="*/ 547383 w 2513652"/>
                <a:gd name="connsiteY229" fmla="*/ 624778 h 2515852"/>
                <a:gd name="connsiteX230" fmla="*/ 526831 w 2513652"/>
                <a:gd name="connsiteY230" fmla="*/ 649687 h 2515852"/>
                <a:gd name="connsiteX231" fmla="*/ 298575 w 2513652"/>
                <a:gd name="connsiteY231" fmla="*/ 444101 h 2515852"/>
                <a:gd name="connsiteX232" fmla="*/ 386243 w 2513652"/>
                <a:gd name="connsiteY232" fmla="*/ 351260 h 2515852"/>
                <a:gd name="connsiteX233" fmla="*/ 609922 w 2513652"/>
                <a:gd name="connsiteY233" fmla="*/ 556500 h 2515852"/>
                <a:gd name="connsiteX234" fmla="*/ 590488 w 2513652"/>
                <a:gd name="connsiteY234" fmla="*/ 572535 h 2515852"/>
                <a:gd name="connsiteX235" fmla="*/ 580832 w 2513652"/>
                <a:gd name="connsiteY235" fmla="*/ 584238 h 2515852"/>
                <a:gd name="connsiteX236" fmla="*/ 375783 w 2513652"/>
                <a:gd name="connsiteY236" fmla="*/ 360767 h 2515852"/>
                <a:gd name="connsiteX237" fmla="*/ 2125535 w 2513652"/>
                <a:gd name="connsiteY237" fmla="*/ 349550 h 2515852"/>
                <a:gd name="connsiteX238" fmla="*/ 2135835 w 2513652"/>
                <a:gd name="connsiteY238" fmla="*/ 358911 h 2515852"/>
                <a:gd name="connsiteX239" fmla="*/ 1931055 w 2513652"/>
                <a:gd name="connsiteY239" fmla="*/ 582088 h 2515852"/>
                <a:gd name="connsiteX240" fmla="*/ 1923172 w 2513652"/>
                <a:gd name="connsiteY240" fmla="*/ 572535 h 2515852"/>
                <a:gd name="connsiteX241" fmla="*/ 1901766 w 2513652"/>
                <a:gd name="connsiteY241" fmla="*/ 554873 h 2515852"/>
                <a:gd name="connsiteX242" fmla="*/ 2039987 w 2513652"/>
                <a:gd name="connsiteY242" fmla="*/ 274537 h 2515852"/>
                <a:gd name="connsiteX243" fmla="*/ 2044800 w 2513652"/>
                <a:gd name="connsiteY243" fmla="*/ 278136 h 2515852"/>
                <a:gd name="connsiteX244" fmla="*/ 1861024 w 2513652"/>
                <a:gd name="connsiteY244" fmla="*/ 521257 h 2515852"/>
                <a:gd name="connsiteX245" fmla="*/ 1836210 w 2513652"/>
                <a:gd name="connsiteY245" fmla="*/ 500785 h 2515852"/>
                <a:gd name="connsiteX246" fmla="*/ 477397 w 2513652"/>
                <a:gd name="connsiteY246" fmla="*/ 271752 h 2515852"/>
                <a:gd name="connsiteX247" fmla="*/ 679613 w 2513652"/>
                <a:gd name="connsiteY247" fmla="*/ 499000 h 2515852"/>
                <a:gd name="connsiteX248" fmla="*/ 654641 w 2513652"/>
                <a:gd name="connsiteY248" fmla="*/ 519604 h 2515852"/>
                <a:gd name="connsiteX249" fmla="*/ 472407 w 2513652"/>
                <a:gd name="connsiteY249" fmla="*/ 275484 h 2515852"/>
                <a:gd name="connsiteX250" fmla="*/ 576138 w 2513652"/>
                <a:gd name="connsiteY250" fmla="*/ 201088 h 2515852"/>
                <a:gd name="connsiteX251" fmla="*/ 753419 w 2513652"/>
                <a:gd name="connsiteY251" fmla="*/ 443210 h 2515852"/>
                <a:gd name="connsiteX252" fmla="*/ 729953 w 2513652"/>
                <a:gd name="connsiteY252" fmla="*/ 457466 h 2515852"/>
                <a:gd name="connsiteX253" fmla="*/ 720064 w 2513652"/>
                <a:gd name="connsiteY253" fmla="*/ 465624 h 2515852"/>
                <a:gd name="connsiteX254" fmla="*/ 563838 w 2513652"/>
                <a:gd name="connsiteY254" fmla="*/ 208561 h 2515852"/>
                <a:gd name="connsiteX255" fmla="*/ 1934929 w 2513652"/>
                <a:gd name="connsiteY255" fmla="*/ 199513 h 2515852"/>
                <a:gd name="connsiteX256" fmla="*/ 1947086 w 2513652"/>
                <a:gd name="connsiteY256" fmla="*/ 206899 h 2515852"/>
                <a:gd name="connsiteX257" fmla="*/ 1791101 w 2513652"/>
                <a:gd name="connsiteY257" fmla="*/ 463566 h 2515852"/>
                <a:gd name="connsiteX258" fmla="*/ 1783707 w 2513652"/>
                <a:gd name="connsiteY258" fmla="*/ 457466 h 2515852"/>
                <a:gd name="connsiteX259" fmla="*/ 1757649 w 2513652"/>
                <a:gd name="connsiteY259" fmla="*/ 441635 h 2515852"/>
                <a:gd name="connsiteX260" fmla="*/ 1836909 w 2513652"/>
                <a:gd name="connsiteY260" fmla="*/ 142420 h 2515852"/>
                <a:gd name="connsiteX261" fmla="*/ 1842565 w 2513652"/>
                <a:gd name="connsiteY261" fmla="*/ 145145 h 2515852"/>
                <a:gd name="connsiteX262" fmla="*/ 1712338 w 2513652"/>
                <a:gd name="connsiteY262" fmla="*/ 414108 h 2515852"/>
                <a:gd name="connsiteX263" fmla="*/ 1706010 w 2513652"/>
                <a:gd name="connsiteY263" fmla="*/ 410264 h 2515852"/>
                <a:gd name="connsiteX264" fmla="*/ 1683855 w 2513652"/>
                <a:gd name="connsiteY264" fmla="*/ 399591 h 2515852"/>
                <a:gd name="connsiteX265" fmla="*/ 680529 w 2513652"/>
                <a:gd name="connsiteY265" fmla="*/ 140600 h 2515852"/>
                <a:gd name="connsiteX266" fmla="*/ 831955 w 2513652"/>
                <a:gd name="connsiteY266" fmla="*/ 398555 h 2515852"/>
                <a:gd name="connsiteX267" fmla="*/ 807650 w 2513652"/>
                <a:gd name="connsiteY267" fmla="*/ 410264 h 2515852"/>
                <a:gd name="connsiteX268" fmla="*/ 803240 w 2513652"/>
                <a:gd name="connsiteY268" fmla="*/ 412943 h 2515852"/>
                <a:gd name="connsiteX269" fmla="*/ 674724 w 2513652"/>
                <a:gd name="connsiteY269" fmla="*/ 143397 h 2515852"/>
                <a:gd name="connsiteX270" fmla="*/ 790752 w 2513652"/>
                <a:gd name="connsiteY270" fmla="*/ 90230 h 2515852"/>
                <a:gd name="connsiteX271" fmla="*/ 916706 w 2513652"/>
                <a:gd name="connsiteY271" fmla="*/ 360816 h 2515852"/>
                <a:gd name="connsiteX272" fmla="*/ 890025 w 2513652"/>
                <a:gd name="connsiteY272" fmla="*/ 370582 h 2515852"/>
                <a:gd name="connsiteX273" fmla="*/ 879372 w 2513652"/>
                <a:gd name="connsiteY273" fmla="*/ 375713 h 2515852"/>
                <a:gd name="connsiteX274" fmla="*/ 777075 w 2513652"/>
                <a:gd name="connsiteY274" fmla="*/ 95236 h 2515852"/>
                <a:gd name="connsiteX275" fmla="*/ 1719708 w 2513652"/>
                <a:gd name="connsiteY275" fmla="*/ 89059 h 2515852"/>
                <a:gd name="connsiteX276" fmla="*/ 1733280 w 2513652"/>
                <a:gd name="connsiteY276" fmla="*/ 94026 h 2515852"/>
                <a:gd name="connsiteX277" fmla="*/ 1631102 w 2513652"/>
                <a:gd name="connsiteY277" fmla="*/ 374179 h 2515852"/>
                <a:gd name="connsiteX278" fmla="*/ 1623635 w 2513652"/>
                <a:gd name="connsiteY278" fmla="*/ 370582 h 2515852"/>
                <a:gd name="connsiteX279" fmla="*/ 1593753 w 2513652"/>
                <a:gd name="connsiteY279" fmla="*/ 359645 h 2515852"/>
                <a:gd name="connsiteX280" fmla="*/ 1612806 w 2513652"/>
                <a:gd name="connsiteY280" fmla="*/ 51902 h 2515852"/>
                <a:gd name="connsiteX281" fmla="*/ 1619073 w 2513652"/>
                <a:gd name="connsiteY281" fmla="*/ 53513 h 2515852"/>
                <a:gd name="connsiteX282" fmla="*/ 1544138 w 2513652"/>
                <a:gd name="connsiteY282" fmla="*/ 341485 h 2515852"/>
                <a:gd name="connsiteX283" fmla="*/ 1537056 w 2513652"/>
                <a:gd name="connsiteY283" fmla="*/ 338893 h 2515852"/>
                <a:gd name="connsiteX284" fmla="*/ 1513294 w 2513652"/>
                <a:gd name="connsiteY284" fmla="*/ 332783 h 2515852"/>
                <a:gd name="connsiteX285" fmla="*/ 904608 w 2513652"/>
                <a:gd name="connsiteY285" fmla="*/ 50937 h 2515852"/>
                <a:gd name="connsiteX286" fmla="*/ 1002380 w 2513652"/>
                <a:gd name="connsiteY286" fmla="*/ 332266 h 2515852"/>
                <a:gd name="connsiteX287" fmla="*/ 976604 w 2513652"/>
                <a:gd name="connsiteY287" fmla="*/ 338893 h 2515852"/>
                <a:gd name="connsiteX288" fmla="*/ 971389 w 2513652"/>
                <a:gd name="connsiteY288" fmla="*/ 340802 h 2515852"/>
                <a:gd name="connsiteX289" fmla="*/ 898238 w 2513652"/>
                <a:gd name="connsiteY289" fmla="*/ 52575 h 2515852"/>
                <a:gd name="connsiteX290" fmla="*/ 1022289 w 2513652"/>
                <a:gd name="connsiteY290" fmla="*/ 22661 h 2515852"/>
                <a:gd name="connsiteX291" fmla="*/ 1092814 w 2513652"/>
                <a:gd name="connsiteY291" fmla="*/ 311719 h 2515852"/>
                <a:gd name="connsiteX292" fmla="*/ 1066914 w 2513652"/>
                <a:gd name="connsiteY292" fmla="*/ 315672 h 2515852"/>
                <a:gd name="connsiteX293" fmla="*/ 1053297 w 2513652"/>
                <a:gd name="connsiteY293" fmla="*/ 319174 h 2515852"/>
                <a:gd name="connsiteX294" fmla="*/ 1007797 w 2513652"/>
                <a:gd name="connsiteY294" fmla="*/ 24873 h 2515852"/>
                <a:gd name="connsiteX295" fmla="*/ 1487760 w 2513652"/>
                <a:gd name="connsiteY295" fmla="*/ 22110 h 2515852"/>
                <a:gd name="connsiteX296" fmla="*/ 1502204 w 2513652"/>
                <a:gd name="connsiteY296" fmla="*/ 24314 h 2515852"/>
                <a:gd name="connsiteX297" fmla="*/ 1456761 w 2513652"/>
                <a:gd name="connsiteY297" fmla="*/ 318247 h 2515852"/>
                <a:gd name="connsiteX298" fmla="*/ 1446747 w 2513652"/>
                <a:gd name="connsiteY298" fmla="*/ 315672 h 2515852"/>
                <a:gd name="connsiteX299" fmla="*/ 1417234 w 2513652"/>
                <a:gd name="connsiteY299" fmla="*/ 311168 h 2515852"/>
                <a:gd name="connsiteX300" fmla="*/ 1375914 w 2513652"/>
                <a:gd name="connsiteY300" fmla="*/ 6013 h 2515852"/>
                <a:gd name="connsiteX301" fmla="*/ 1382488 w 2513652"/>
                <a:gd name="connsiteY301" fmla="*/ 6345 h 2515852"/>
                <a:gd name="connsiteX302" fmla="*/ 1365184 w 2513652"/>
                <a:gd name="connsiteY302" fmla="*/ 303224 h 2515852"/>
                <a:gd name="connsiteX303" fmla="*/ 1353180 w 2513652"/>
                <a:gd name="connsiteY303" fmla="*/ 301392 h 2515852"/>
                <a:gd name="connsiteX304" fmla="*/ 1333185 w 2513652"/>
                <a:gd name="connsiteY304" fmla="*/ 300383 h 2515852"/>
                <a:gd name="connsiteX305" fmla="*/ 1141438 w 2513652"/>
                <a:gd name="connsiteY305" fmla="*/ 5827 h 2515852"/>
                <a:gd name="connsiteX306" fmla="*/ 1182371 w 2513652"/>
                <a:gd name="connsiteY306" fmla="*/ 300287 h 2515852"/>
                <a:gd name="connsiteX307" fmla="*/ 1160480 w 2513652"/>
                <a:gd name="connsiteY307" fmla="*/ 301392 h 2515852"/>
                <a:gd name="connsiteX308" fmla="*/ 1150327 w 2513652"/>
                <a:gd name="connsiteY308" fmla="*/ 302942 h 2515852"/>
                <a:gd name="connsiteX309" fmla="*/ 1134820 w 2513652"/>
                <a:gd name="connsiteY309" fmla="*/ 6161 h 2515852"/>
                <a:gd name="connsiteX310" fmla="*/ 1256830 w 2513652"/>
                <a:gd name="connsiteY310" fmla="*/ 0 h 2515852"/>
                <a:gd name="connsiteX311" fmla="*/ 1262286 w 2513652"/>
                <a:gd name="connsiteY311" fmla="*/ 276 h 2515852"/>
                <a:gd name="connsiteX312" fmla="*/ 1275061 w 2513652"/>
                <a:gd name="connsiteY312" fmla="*/ 297448 h 2515852"/>
                <a:gd name="connsiteX313" fmla="*/ 1256830 w 2513652"/>
                <a:gd name="connsiteY313" fmla="*/ 296527 h 2515852"/>
                <a:gd name="connsiteX314" fmla="*/ 1234845 w 2513652"/>
                <a:gd name="connsiteY314" fmla="*/ 297637 h 2515852"/>
                <a:gd name="connsiteX315" fmla="*/ 1247620 w 2513652"/>
                <a:gd name="connsiteY315" fmla="*/ 465 h 2515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</a:cxnLst>
              <a:rect l="l" t="t" r="r" b="b"/>
              <a:pathLst>
                <a:path w="2513652" h="2515852">
                  <a:moveTo>
                    <a:pt x="1235611" y="2180154"/>
                  </a:moveTo>
                  <a:lnTo>
                    <a:pt x="1256830" y="2181225"/>
                  </a:lnTo>
                  <a:lnTo>
                    <a:pt x="1274294" y="2180343"/>
                  </a:lnTo>
                  <a:lnTo>
                    <a:pt x="1259877" y="2515698"/>
                  </a:lnTo>
                  <a:lnTo>
                    <a:pt x="1256830" y="2515852"/>
                  </a:lnTo>
                  <a:lnTo>
                    <a:pt x="1250028" y="2515509"/>
                  </a:lnTo>
                  <a:close/>
                  <a:moveTo>
                    <a:pt x="1360539" y="2175237"/>
                  </a:moveTo>
                  <a:lnTo>
                    <a:pt x="1378018" y="2509733"/>
                  </a:lnTo>
                  <a:lnTo>
                    <a:pt x="1376218" y="2509824"/>
                  </a:lnTo>
                  <a:lnTo>
                    <a:pt x="1330026" y="2177529"/>
                  </a:lnTo>
                  <a:lnTo>
                    <a:pt x="1353180" y="2176360"/>
                  </a:lnTo>
                  <a:close/>
                  <a:moveTo>
                    <a:pt x="1143735" y="2173804"/>
                  </a:moveTo>
                  <a:lnTo>
                    <a:pt x="1160480" y="2176360"/>
                  </a:lnTo>
                  <a:lnTo>
                    <a:pt x="1174192" y="2177052"/>
                  </a:lnTo>
                  <a:lnTo>
                    <a:pt x="1126006" y="2509021"/>
                  </a:lnTo>
                  <a:lnTo>
                    <a:pt x="1124213" y="2508747"/>
                  </a:lnTo>
                  <a:close/>
                  <a:moveTo>
                    <a:pt x="1459407" y="2158825"/>
                  </a:moveTo>
                  <a:lnTo>
                    <a:pt x="1510641" y="2490220"/>
                  </a:lnTo>
                  <a:lnTo>
                    <a:pt x="1510346" y="2490296"/>
                  </a:lnTo>
                  <a:lnTo>
                    <a:pt x="1500908" y="2491736"/>
                  </a:lnTo>
                  <a:lnTo>
                    <a:pt x="1421421" y="2165945"/>
                  </a:lnTo>
                  <a:lnTo>
                    <a:pt x="1446747" y="2162080"/>
                  </a:lnTo>
                  <a:close/>
                  <a:moveTo>
                    <a:pt x="1050650" y="2157898"/>
                  </a:moveTo>
                  <a:lnTo>
                    <a:pt x="1066914" y="2162080"/>
                  </a:lnTo>
                  <a:lnTo>
                    <a:pt x="1088628" y="2165394"/>
                  </a:lnTo>
                  <a:lnTo>
                    <a:pt x="1009141" y="2491185"/>
                  </a:lnTo>
                  <a:lnTo>
                    <a:pt x="1003314" y="2490296"/>
                  </a:lnTo>
                  <a:lnTo>
                    <a:pt x="999416" y="2489293"/>
                  </a:lnTo>
                  <a:close/>
                  <a:moveTo>
                    <a:pt x="1542976" y="2136693"/>
                  </a:moveTo>
                  <a:lnTo>
                    <a:pt x="1625222" y="2460758"/>
                  </a:lnTo>
                  <a:lnTo>
                    <a:pt x="1623446" y="2461215"/>
                  </a:lnTo>
                  <a:lnTo>
                    <a:pt x="1513520" y="2144911"/>
                  </a:lnTo>
                  <a:lnTo>
                    <a:pt x="1537056" y="2138859"/>
                  </a:lnTo>
                  <a:close/>
                  <a:moveTo>
                    <a:pt x="961874" y="2133468"/>
                  </a:moveTo>
                  <a:lnTo>
                    <a:pt x="976604" y="2138859"/>
                  </a:lnTo>
                  <a:lnTo>
                    <a:pt x="991155" y="2142601"/>
                  </a:lnTo>
                  <a:lnTo>
                    <a:pt x="879390" y="2458064"/>
                  </a:lnTo>
                  <a:lnTo>
                    <a:pt x="877581" y="2457402"/>
                  </a:lnTo>
                  <a:close/>
                  <a:moveTo>
                    <a:pt x="1636623" y="2100914"/>
                  </a:moveTo>
                  <a:lnTo>
                    <a:pt x="1751094" y="2414771"/>
                  </a:lnTo>
                  <a:lnTo>
                    <a:pt x="1746471" y="2416998"/>
                  </a:lnTo>
                  <a:lnTo>
                    <a:pt x="1741939" y="2418657"/>
                  </a:lnTo>
                  <a:lnTo>
                    <a:pt x="1600831" y="2115517"/>
                  </a:lnTo>
                  <a:lnTo>
                    <a:pt x="1623635" y="2107171"/>
                  </a:lnTo>
                  <a:close/>
                  <a:moveTo>
                    <a:pt x="873851" y="2099379"/>
                  </a:moveTo>
                  <a:lnTo>
                    <a:pt x="890025" y="2107171"/>
                  </a:lnTo>
                  <a:lnTo>
                    <a:pt x="909628" y="2114346"/>
                  </a:lnTo>
                  <a:lnTo>
                    <a:pt x="768520" y="2417486"/>
                  </a:lnTo>
                  <a:lnTo>
                    <a:pt x="767189" y="2416998"/>
                  </a:lnTo>
                  <a:lnTo>
                    <a:pt x="759380" y="2413237"/>
                  </a:lnTo>
                  <a:close/>
                  <a:moveTo>
                    <a:pt x="1714094" y="2062578"/>
                  </a:moveTo>
                  <a:lnTo>
                    <a:pt x="1857509" y="2363373"/>
                  </a:lnTo>
                  <a:lnTo>
                    <a:pt x="1856432" y="2364027"/>
                  </a:lnTo>
                  <a:lnTo>
                    <a:pt x="1855790" y="2364337"/>
                  </a:lnTo>
                  <a:lnTo>
                    <a:pt x="1686928" y="2076681"/>
                  </a:lnTo>
                  <a:lnTo>
                    <a:pt x="1706010" y="2067489"/>
                  </a:lnTo>
                  <a:close/>
                  <a:moveTo>
                    <a:pt x="791770" y="2057841"/>
                  </a:moveTo>
                  <a:lnTo>
                    <a:pt x="807650" y="2067489"/>
                  </a:lnTo>
                  <a:lnTo>
                    <a:pt x="818662" y="2072794"/>
                  </a:lnTo>
                  <a:lnTo>
                    <a:pt x="648494" y="2358721"/>
                  </a:lnTo>
                  <a:lnTo>
                    <a:pt x="646636" y="2357592"/>
                  </a:lnTo>
                  <a:close/>
                  <a:moveTo>
                    <a:pt x="1798304" y="2008243"/>
                  </a:moveTo>
                  <a:lnTo>
                    <a:pt x="1971207" y="2292748"/>
                  </a:lnTo>
                  <a:lnTo>
                    <a:pt x="1963049" y="2298849"/>
                  </a:lnTo>
                  <a:lnTo>
                    <a:pt x="1766667" y="2030639"/>
                  </a:lnTo>
                  <a:lnTo>
                    <a:pt x="1783707" y="2020287"/>
                  </a:lnTo>
                  <a:close/>
                  <a:moveTo>
                    <a:pt x="712861" y="2006185"/>
                  </a:moveTo>
                  <a:lnTo>
                    <a:pt x="729953" y="2020287"/>
                  </a:lnTo>
                  <a:lnTo>
                    <a:pt x="744400" y="2029064"/>
                  </a:lnTo>
                  <a:lnTo>
                    <a:pt x="548190" y="2297039"/>
                  </a:lnTo>
                  <a:lnTo>
                    <a:pt x="539877" y="2290822"/>
                  </a:lnTo>
                  <a:close/>
                  <a:moveTo>
                    <a:pt x="1864922" y="1953278"/>
                  </a:moveTo>
                  <a:lnTo>
                    <a:pt x="2065008" y="2221313"/>
                  </a:lnTo>
                  <a:lnTo>
                    <a:pt x="2063334" y="2222835"/>
                  </a:lnTo>
                  <a:lnTo>
                    <a:pt x="1841019" y="1973001"/>
                  </a:lnTo>
                  <a:close/>
                  <a:moveTo>
                    <a:pt x="642044" y="1947756"/>
                  </a:moveTo>
                  <a:lnTo>
                    <a:pt x="666106" y="1967608"/>
                  </a:lnTo>
                  <a:lnTo>
                    <a:pt x="442574" y="2215789"/>
                  </a:lnTo>
                  <a:lnTo>
                    <a:pt x="440714" y="2214099"/>
                  </a:lnTo>
                  <a:close/>
                  <a:moveTo>
                    <a:pt x="1938786" y="1886294"/>
                  </a:moveTo>
                  <a:lnTo>
                    <a:pt x="2162273" y="2129859"/>
                  </a:lnTo>
                  <a:lnTo>
                    <a:pt x="2155207" y="2137633"/>
                  </a:lnTo>
                  <a:lnTo>
                    <a:pt x="1911977" y="1914454"/>
                  </a:lnTo>
                  <a:lnTo>
                    <a:pt x="1923172" y="1905218"/>
                  </a:lnTo>
                  <a:close/>
                  <a:moveTo>
                    <a:pt x="573101" y="1884144"/>
                  </a:moveTo>
                  <a:lnTo>
                    <a:pt x="590488" y="1905218"/>
                  </a:lnTo>
                  <a:lnTo>
                    <a:pt x="599710" y="1912827"/>
                  </a:lnTo>
                  <a:lnTo>
                    <a:pt x="356749" y="2135759"/>
                  </a:lnTo>
                  <a:lnTo>
                    <a:pt x="349523" y="2127808"/>
                  </a:lnTo>
                  <a:close/>
                  <a:moveTo>
                    <a:pt x="1993655" y="1819792"/>
                  </a:moveTo>
                  <a:lnTo>
                    <a:pt x="2239869" y="2041552"/>
                  </a:lnTo>
                  <a:lnTo>
                    <a:pt x="2238308" y="2043639"/>
                  </a:lnTo>
                  <a:lnTo>
                    <a:pt x="1973881" y="1843758"/>
                  </a:lnTo>
                  <a:close/>
                  <a:moveTo>
                    <a:pt x="514803" y="1813487"/>
                  </a:moveTo>
                  <a:lnTo>
                    <a:pt x="534736" y="1837646"/>
                  </a:lnTo>
                  <a:lnTo>
                    <a:pt x="269418" y="2035704"/>
                  </a:lnTo>
                  <a:lnTo>
                    <a:pt x="267685" y="2033386"/>
                  </a:lnTo>
                  <a:close/>
                  <a:moveTo>
                    <a:pt x="2053710" y="1740291"/>
                  </a:moveTo>
                  <a:lnTo>
                    <a:pt x="2317026" y="1933090"/>
                  </a:lnTo>
                  <a:lnTo>
                    <a:pt x="2311386" y="1942375"/>
                  </a:lnTo>
                  <a:lnTo>
                    <a:pt x="2032404" y="1772828"/>
                  </a:lnTo>
                  <a:lnTo>
                    <a:pt x="2038242" y="1765753"/>
                  </a:lnTo>
                  <a:close/>
                  <a:moveTo>
                    <a:pt x="458797" y="1738393"/>
                  </a:moveTo>
                  <a:lnTo>
                    <a:pt x="475419" y="1765753"/>
                  </a:lnTo>
                  <a:lnTo>
                    <a:pt x="480005" y="1771312"/>
                  </a:lnTo>
                  <a:lnTo>
                    <a:pt x="201264" y="1940712"/>
                  </a:lnTo>
                  <a:lnTo>
                    <a:pt x="195481" y="1931192"/>
                  </a:lnTo>
                  <a:close/>
                  <a:moveTo>
                    <a:pt x="2096346" y="1665424"/>
                  </a:moveTo>
                  <a:lnTo>
                    <a:pt x="2375454" y="1831533"/>
                  </a:lnTo>
                  <a:lnTo>
                    <a:pt x="2374157" y="1834225"/>
                  </a:lnTo>
                  <a:lnTo>
                    <a:pt x="2082449" y="1692986"/>
                  </a:lnTo>
                  <a:lnTo>
                    <a:pt x="2085444" y="1688056"/>
                  </a:lnTo>
                  <a:close/>
                  <a:moveTo>
                    <a:pt x="414012" y="1658569"/>
                  </a:moveTo>
                  <a:lnTo>
                    <a:pt x="427538" y="1686646"/>
                  </a:lnTo>
                  <a:lnTo>
                    <a:pt x="135489" y="1825891"/>
                  </a:lnTo>
                  <a:lnTo>
                    <a:pt x="134054" y="1822913"/>
                  </a:lnTo>
                  <a:close/>
                  <a:moveTo>
                    <a:pt x="2136691" y="1574082"/>
                  </a:moveTo>
                  <a:lnTo>
                    <a:pt x="2429511" y="1710385"/>
                  </a:lnTo>
                  <a:lnTo>
                    <a:pt x="2425638" y="1720968"/>
                  </a:lnTo>
                  <a:lnTo>
                    <a:pt x="2122797" y="1610515"/>
                  </a:lnTo>
                  <a:lnTo>
                    <a:pt x="2125126" y="1605681"/>
                  </a:lnTo>
                  <a:close/>
                  <a:moveTo>
                    <a:pt x="376424" y="1572592"/>
                  </a:moveTo>
                  <a:lnTo>
                    <a:pt x="388535" y="1605681"/>
                  </a:lnTo>
                  <a:lnTo>
                    <a:pt x="390303" y="1609353"/>
                  </a:lnTo>
                  <a:lnTo>
                    <a:pt x="87581" y="1719762"/>
                  </a:lnTo>
                  <a:lnTo>
                    <a:pt x="83604" y="1708896"/>
                  </a:lnTo>
                  <a:close/>
                  <a:moveTo>
                    <a:pt x="2163680" y="1492399"/>
                  </a:moveTo>
                  <a:lnTo>
                    <a:pt x="2466509" y="1599688"/>
                  </a:lnTo>
                  <a:lnTo>
                    <a:pt x="2465657" y="1603003"/>
                  </a:lnTo>
                  <a:lnTo>
                    <a:pt x="2155633" y="1522330"/>
                  </a:lnTo>
                  <a:lnTo>
                    <a:pt x="2156814" y="1519102"/>
                  </a:lnTo>
                  <a:close/>
                  <a:moveTo>
                    <a:pt x="348253" y="1485681"/>
                  </a:moveTo>
                  <a:lnTo>
                    <a:pt x="356053" y="1516016"/>
                  </a:lnTo>
                  <a:lnTo>
                    <a:pt x="45878" y="1594737"/>
                  </a:lnTo>
                  <a:lnTo>
                    <a:pt x="44941" y="1591093"/>
                  </a:lnTo>
                  <a:close/>
                  <a:moveTo>
                    <a:pt x="2185186" y="1395042"/>
                  </a:moveTo>
                  <a:lnTo>
                    <a:pt x="2495413" y="1470732"/>
                  </a:lnTo>
                  <a:lnTo>
                    <a:pt x="2493642" y="1482330"/>
                  </a:lnTo>
                  <a:lnTo>
                    <a:pt x="2178785" y="1433652"/>
                  </a:lnTo>
                  <a:lnTo>
                    <a:pt x="2180035" y="1428792"/>
                  </a:lnTo>
                  <a:close/>
                  <a:moveTo>
                    <a:pt x="328340" y="1394161"/>
                  </a:moveTo>
                  <a:lnTo>
                    <a:pt x="333625" y="1428792"/>
                  </a:lnTo>
                  <a:lnTo>
                    <a:pt x="334732" y="1433095"/>
                  </a:lnTo>
                  <a:lnTo>
                    <a:pt x="19931" y="1481764"/>
                  </a:lnTo>
                  <a:lnTo>
                    <a:pt x="18113" y="1469851"/>
                  </a:lnTo>
                  <a:close/>
                  <a:moveTo>
                    <a:pt x="2195598" y="1309810"/>
                  </a:moveTo>
                  <a:lnTo>
                    <a:pt x="2509833" y="1355421"/>
                  </a:lnTo>
                  <a:lnTo>
                    <a:pt x="2509636" y="1359318"/>
                  </a:lnTo>
                  <a:lnTo>
                    <a:pt x="2193450" y="1340890"/>
                  </a:lnTo>
                  <a:lnTo>
                    <a:pt x="2194315" y="1335226"/>
                  </a:lnTo>
                  <a:close/>
                  <a:moveTo>
                    <a:pt x="317749" y="1303609"/>
                  </a:moveTo>
                  <a:lnTo>
                    <a:pt x="319337" y="1335057"/>
                  </a:lnTo>
                  <a:lnTo>
                    <a:pt x="3632" y="1351553"/>
                  </a:lnTo>
                  <a:lnTo>
                    <a:pt x="3417" y="1347304"/>
                  </a:lnTo>
                  <a:close/>
                  <a:moveTo>
                    <a:pt x="2197738" y="1210315"/>
                  </a:moveTo>
                  <a:lnTo>
                    <a:pt x="2513036" y="1223869"/>
                  </a:lnTo>
                  <a:lnTo>
                    <a:pt x="2513652" y="1236060"/>
                  </a:lnTo>
                  <a:lnTo>
                    <a:pt x="2198638" y="1249603"/>
                  </a:lnTo>
                  <a:lnTo>
                    <a:pt x="2199180" y="1238876"/>
                  </a:lnTo>
                  <a:close/>
                  <a:moveTo>
                    <a:pt x="315931" y="1210153"/>
                  </a:moveTo>
                  <a:lnTo>
                    <a:pt x="314480" y="1238876"/>
                  </a:lnTo>
                  <a:lnTo>
                    <a:pt x="315030" y="1249764"/>
                  </a:lnTo>
                  <a:lnTo>
                    <a:pt x="0" y="1236221"/>
                  </a:lnTo>
                  <a:lnTo>
                    <a:pt x="632" y="1223708"/>
                  </a:lnTo>
                  <a:close/>
                  <a:moveTo>
                    <a:pt x="2505080" y="1108466"/>
                  </a:moveTo>
                  <a:lnTo>
                    <a:pt x="2505735" y="1112758"/>
                  </a:lnTo>
                  <a:lnTo>
                    <a:pt x="2194993" y="1155954"/>
                  </a:lnTo>
                  <a:lnTo>
                    <a:pt x="2194315" y="1142526"/>
                  </a:lnTo>
                  <a:lnTo>
                    <a:pt x="2191616" y="1124845"/>
                  </a:lnTo>
                  <a:close/>
                  <a:moveTo>
                    <a:pt x="9691" y="1101187"/>
                  </a:moveTo>
                  <a:lnTo>
                    <a:pt x="322869" y="1119440"/>
                  </a:lnTo>
                  <a:lnTo>
                    <a:pt x="319345" y="1142526"/>
                  </a:lnTo>
                  <a:lnTo>
                    <a:pt x="318927" y="1150816"/>
                  </a:lnTo>
                  <a:lnTo>
                    <a:pt x="8983" y="1105827"/>
                  </a:lnTo>
                  <a:close/>
                  <a:moveTo>
                    <a:pt x="30771" y="979868"/>
                  </a:moveTo>
                  <a:lnTo>
                    <a:pt x="339133" y="1027541"/>
                  </a:lnTo>
                  <a:lnTo>
                    <a:pt x="333625" y="1048960"/>
                  </a:lnTo>
                  <a:lnTo>
                    <a:pt x="330958" y="1066435"/>
                  </a:lnTo>
                  <a:lnTo>
                    <a:pt x="27547" y="992408"/>
                  </a:lnTo>
                  <a:close/>
                  <a:moveTo>
                    <a:pt x="2482746" y="979311"/>
                  </a:moveTo>
                  <a:lnTo>
                    <a:pt x="2485892" y="991547"/>
                  </a:lnTo>
                  <a:lnTo>
                    <a:pt x="2182567" y="1065553"/>
                  </a:lnTo>
                  <a:lnTo>
                    <a:pt x="2180035" y="1048960"/>
                  </a:lnTo>
                  <a:lnTo>
                    <a:pt x="2174384" y="1026985"/>
                  </a:lnTo>
                  <a:close/>
                  <a:moveTo>
                    <a:pt x="2452456" y="868159"/>
                  </a:moveTo>
                  <a:lnTo>
                    <a:pt x="2454098" y="872644"/>
                  </a:lnTo>
                  <a:lnTo>
                    <a:pt x="2160900" y="974540"/>
                  </a:lnTo>
                  <a:lnTo>
                    <a:pt x="2156814" y="958650"/>
                  </a:lnTo>
                  <a:lnTo>
                    <a:pt x="2151637" y="944506"/>
                  </a:lnTo>
                  <a:close/>
                  <a:moveTo>
                    <a:pt x="63475" y="861954"/>
                  </a:moveTo>
                  <a:lnTo>
                    <a:pt x="363649" y="940064"/>
                  </a:lnTo>
                  <a:lnTo>
                    <a:pt x="356846" y="958650"/>
                  </a:lnTo>
                  <a:lnTo>
                    <a:pt x="353861" y="970259"/>
                  </a:lnTo>
                  <a:lnTo>
                    <a:pt x="61717" y="866756"/>
                  </a:lnTo>
                  <a:close/>
                  <a:moveTo>
                    <a:pt x="107747" y="747549"/>
                  </a:moveTo>
                  <a:lnTo>
                    <a:pt x="397595" y="853263"/>
                  </a:lnTo>
                  <a:lnTo>
                    <a:pt x="388535" y="872071"/>
                  </a:lnTo>
                  <a:lnTo>
                    <a:pt x="381989" y="889955"/>
                  </a:lnTo>
                  <a:lnTo>
                    <a:pt x="101943" y="759597"/>
                  </a:lnTo>
                  <a:close/>
                  <a:moveTo>
                    <a:pt x="2405353" y="746387"/>
                  </a:moveTo>
                  <a:lnTo>
                    <a:pt x="2411031" y="758173"/>
                  </a:lnTo>
                  <a:lnTo>
                    <a:pt x="2131126" y="888465"/>
                  </a:lnTo>
                  <a:lnTo>
                    <a:pt x="2125126" y="872071"/>
                  </a:lnTo>
                  <a:lnTo>
                    <a:pt x="2115505" y="852101"/>
                  </a:lnTo>
                  <a:close/>
                  <a:moveTo>
                    <a:pt x="2354085" y="643763"/>
                  </a:moveTo>
                  <a:lnTo>
                    <a:pt x="2356800" y="648232"/>
                  </a:lnTo>
                  <a:lnTo>
                    <a:pt x="2092139" y="803596"/>
                  </a:lnTo>
                  <a:lnTo>
                    <a:pt x="2085444" y="789697"/>
                  </a:lnTo>
                  <a:lnTo>
                    <a:pt x="2077036" y="775857"/>
                  </a:lnTo>
                  <a:close/>
                  <a:moveTo>
                    <a:pt x="162626" y="638741"/>
                  </a:moveTo>
                  <a:lnTo>
                    <a:pt x="438714" y="772417"/>
                  </a:lnTo>
                  <a:lnTo>
                    <a:pt x="428217" y="789697"/>
                  </a:lnTo>
                  <a:lnTo>
                    <a:pt x="423142" y="800231"/>
                  </a:lnTo>
                  <a:lnTo>
                    <a:pt x="159751" y="643474"/>
                  </a:lnTo>
                  <a:close/>
                  <a:moveTo>
                    <a:pt x="228022" y="535506"/>
                  </a:moveTo>
                  <a:lnTo>
                    <a:pt x="489785" y="694588"/>
                  </a:lnTo>
                  <a:lnTo>
                    <a:pt x="475419" y="712000"/>
                  </a:lnTo>
                  <a:lnTo>
                    <a:pt x="466280" y="727043"/>
                  </a:lnTo>
                  <a:lnTo>
                    <a:pt x="219767" y="546546"/>
                  </a:lnTo>
                  <a:close/>
                  <a:moveTo>
                    <a:pt x="2284467" y="533941"/>
                  </a:moveTo>
                  <a:lnTo>
                    <a:pt x="2292568" y="544774"/>
                  </a:lnTo>
                  <a:lnTo>
                    <a:pt x="2046227" y="725144"/>
                  </a:lnTo>
                  <a:lnTo>
                    <a:pt x="2038242" y="712000"/>
                  </a:lnTo>
                  <a:lnTo>
                    <a:pt x="2022624" y="693072"/>
                  </a:lnTo>
                  <a:close/>
                  <a:moveTo>
                    <a:pt x="2214609" y="443578"/>
                  </a:moveTo>
                  <a:lnTo>
                    <a:pt x="2218413" y="447763"/>
                  </a:lnTo>
                  <a:lnTo>
                    <a:pt x="1988804" y="652081"/>
                  </a:lnTo>
                  <a:lnTo>
                    <a:pt x="1968410" y="627363"/>
                  </a:lnTo>
                  <a:close/>
                  <a:moveTo>
                    <a:pt x="302561" y="439716"/>
                  </a:moveTo>
                  <a:lnTo>
                    <a:pt x="547383" y="624778"/>
                  </a:lnTo>
                  <a:lnTo>
                    <a:pt x="526831" y="649687"/>
                  </a:lnTo>
                  <a:lnTo>
                    <a:pt x="298575" y="444101"/>
                  </a:lnTo>
                  <a:close/>
                  <a:moveTo>
                    <a:pt x="386243" y="351260"/>
                  </a:moveTo>
                  <a:lnTo>
                    <a:pt x="609922" y="556500"/>
                  </a:lnTo>
                  <a:lnTo>
                    <a:pt x="590488" y="572535"/>
                  </a:lnTo>
                  <a:lnTo>
                    <a:pt x="580832" y="584238"/>
                  </a:lnTo>
                  <a:lnTo>
                    <a:pt x="375783" y="360767"/>
                  </a:lnTo>
                  <a:close/>
                  <a:moveTo>
                    <a:pt x="2125535" y="349550"/>
                  </a:moveTo>
                  <a:lnTo>
                    <a:pt x="2135835" y="358911"/>
                  </a:lnTo>
                  <a:lnTo>
                    <a:pt x="1931055" y="582088"/>
                  </a:lnTo>
                  <a:lnTo>
                    <a:pt x="1923172" y="572535"/>
                  </a:lnTo>
                  <a:lnTo>
                    <a:pt x="1901766" y="554873"/>
                  </a:lnTo>
                  <a:close/>
                  <a:moveTo>
                    <a:pt x="2039987" y="274537"/>
                  </a:moveTo>
                  <a:lnTo>
                    <a:pt x="2044800" y="278136"/>
                  </a:lnTo>
                  <a:lnTo>
                    <a:pt x="1861024" y="521257"/>
                  </a:lnTo>
                  <a:lnTo>
                    <a:pt x="1836210" y="500785"/>
                  </a:lnTo>
                  <a:close/>
                  <a:moveTo>
                    <a:pt x="477397" y="271752"/>
                  </a:moveTo>
                  <a:lnTo>
                    <a:pt x="679613" y="499000"/>
                  </a:lnTo>
                  <a:lnTo>
                    <a:pt x="654641" y="519604"/>
                  </a:lnTo>
                  <a:lnTo>
                    <a:pt x="472407" y="275484"/>
                  </a:lnTo>
                  <a:close/>
                  <a:moveTo>
                    <a:pt x="576138" y="201088"/>
                  </a:moveTo>
                  <a:lnTo>
                    <a:pt x="753419" y="443210"/>
                  </a:lnTo>
                  <a:lnTo>
                    <a:pt x="729953" y="457466"/>
                  </a:lnTo>
                  <a:lnTo>
                    <a:pt x="720064" y="465624"/>
                  </a:lnTo>
                  <a:lnTo>
                    <a:pt x="563838" y="208561"/>
                  </a:lnTo>
                  <a:close/>
                  <a:moveTo>
                    <a:pt x="1934929" y="199513"/>
                  </a:moveTo>
                  <a:lnTo>
                    <a:pt x="1947086" y="206899"/>
                  </a:lnTo>
                  <a:lnTo>
                    <a:pt x="1791101" y="463566"/>
                  </a:lnTo>
                  <a:lnTo>
                    <a:pt x="1783707" y="457466"/>
                  </a:lnTo>
                  <a:lnTo>
                    <a:pt x="1757649" y="441635"/>
                  </a:lnTo>
                  <a:close/>
                  <a:moveTo>
                    <a:pt x="1836909" y="142420"/>
                  </a:moveTo>
                  <a:lnTo>
                    <a:pt x="1842565" y="145145"/>
                  </a:lnTo>
                  <a:lnTo>
                    <a:pt x="1712338" y="414108"/>
                  </a:lnTo>
                  <a:lnTo>
                    <a:pt x="1706010" y="410264"/>
                  </a:lnTo>
                  <a:lnTo>
                    <a:pt x="1683855" y="399591"/>
                  </a:lnTo>
                  <a:close/>
                  <a:moveTo>
                    <a:pt x="680529" y="140600"/>
                  </a:moveTo>
                  <a:lnTo>
                    <a:pt x="831955" y="398555"/>
                  </a:lnTo>
                  <a:lnTo>
                    <a:pt x="807650" y="410264"/>
                  </a:lnTo>
                  <a:lnTo>
                    <a:pt x="803240" y="412943"/>
                  </a:lnTo>
                  <a:lnTo>
                    <a:pt x="674724" y="143397"/>
                  </a:lnTo>
                  <a:close/>
                  <a:moveTo>
                    <a:pt x="790752" y="90230"/>
                  </a:moveTo>
                  <a:lnTo>
                    <a:pt x="916706" y="360816"/>
                  </a:lnTo>
                  <a:lnTo>
                    <a:pt x="890025" y="370582"/>
                  </a:lnTo>
                  <a:lnTo>
                    <a:pt x="879372" y="375713"/>
                  </a:lnTo>
                  <a:lnTo>
                    <a:pt x="777075" y="95236"/>
                  </a:lnTo>
                  <a:close/>
                  <a:moveTo>
                    <a:pt x="1719708" y="89059"/>
                  </a:moveTo>
                  <a:lnTo>
                    <a:pt x="1733280" y="94026"/>
                  </a:lnTo>
                  <a:lnTo>
                    <a:pt x="1631102" y="374179"/>
                  </a:lnTo>
                  <a:lnTo>
                    <a:pt x="1623635" y="370582"/>
                  </a:lnTo>
                  <a:lnTo>
                    <a:pt x="1593753" y="359645"/>
                  </a:lnTo>
                  <a:close/>
                  <a:moveTo>
                    <a:pt x="1612806" y="51902"/>
                  </a:moveTo>
                  <a:lnTo>
                    <a:pt x="1619073" y="53513"/>
                  </a:lnTo>
                  <a:lnTo>
                    <a:pt x="1544138" y="341485"/>
                  </a:lnTo>
                  <a:lnTo>
                    <a:pt x="1537056" y="338893"/>
                  </a:lnTo>
                  <a:lnTo>
                    <a:pt x="1513294" y="332783"/>
                  </a:lnTo>
                  <a:close/>
                  <a:moveTo>
                    <a:pt x="904608" y="50937"/>
                  </a:moveTo>
                  <a:lnTo>
                    <a:pt x="1002380" y="332266"/>
                  </a:lnTo>
                  <a:lnTo>
                    <a:pt x="976604" y="338893"/>
                  </a:lnTo>
                  <a:lnTo>
                    <a:pt x="971389" y="340802"/>
                  </a:lnTo>
                  <a:lnTo>
                    <a:pt x="898238" y="52575"/>
                  </a:lnTo>
                  <a:close/>
                  <a:moveTo>
                    <a:pt x="1022289" y="22661"/>
                  </a:moveTo>
                  <a:lnTo>
                    <a:pt x="1092814" y="311719"/>
                  </a:lnTo>
                  <a:lnTo>
                    <a:pt x="1066914" y="315672"/>
                  </a:lnTo>
                  <a:lnTo>
                    <a:pt x="1053297" y="319174"/>
                  </a:lnTo>
                  <a:lnTo>
                    <a:pt x="1007797" y="24873"/>
                  </a:lnTo>
                  <a:close/>
                  <a:moveTo>
                    <a:pt x="1487760" y="22110"/>
                  </a:moveTo>
                  <a:lnTo>
                    <a:pt x="1502204" y="24314"/>
                  </a:lnTo>
                  <a:lnTo>
                    <a:pt x="1456761" y="318247"/>
                  </a:lnTo>
                  <a:lnTo>
                    <a:pt x="1446747" y="315672"/>
                  </a:lnTo>
                  <a:lnTo>
                    <a:pt x="1417234" y="311168"/>
                  </a:lnTo>
                  <a:close/>
                  <a:moveTo>
                    <a:pt x="1375914" y="6013"/>
                  </a:moveTo>
                  <a:lnTo>
                    <a:pt x="1382488" y="6345"/>
                  </a:lnTo>
                  <a:lnTo>
                    <a:pt x="1365184" y="303224"/>
                  </a:lnTo>
                  <a:lnTo>
                    <a:pt x="1353180" y="301392"/>
                  </a:lnTo>
                  <a:lnTo>
                    <a:pt x="1333185" y="300383"/>
                  </a:lnTo>
                  <a:close/>
                  <a:moveTo>
                    <a:pt x="1141438" y="5827"/>
                  </a:moveTo>
                  <a:lnTo>
                    <a:pt x="1182371" y="300287"/>
                  </a:lnTo>
                  <a:lnTo>
                    <a:pt x="1160480" y="301392"/>
                  </a:lnTo>
                  <a:lnTo>
                    <a:pt x="1150327" y="302942"/>
                  </a:lnTo>
                  <a:lnTo>
                    <a:pt x="1134820" y="6161"/>
                  </a:lnTo>
                  <a:close/>
                  <a:moveTo>
                    <a:pt x="1256830" y="0"/>
                  </a:moveTo>
                  <a:lnTo>
                    <a:pt x="1262286" y="276"/>
                  </a:lnTo>
                  <a:lnTo>
                    <a:pt x="1275061" y="297448"/>
                  </a:lnTo>
                  <a:lnTo>
                    <a:pt x="1256830" y="296527"/>
                  </a:lnTo>
                  <a:lnTo>
                    <a:pt x="1234845" y="297637"/>
                  </a:lnTo>
                  <a:lnTo>
                    <a:pt x="1247620" y="4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774E49D5-3A1B-ED31-E2BC-CFFA178DA40A}"/>
              </a:ext>
            </a:extLst>
          </p:cNvPr>
          <p:cNvGrpSpPr/>
          <p:nvPr/>
        </p:nvGrpSpPr>
        <p:grpSpPr>
          <a:xfrm>
            <a:off x="753261" y="886219"/>
            <a:ext cx="2551914" cy="2551914"/>
            <a:chOff x="753261" y="886219"/>
            <a:chExt cx="2551914" cy="2551914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7537C54-58FF-13CF-1C77-E67F4D332454}"/>
                </a:ext>
              </a:extLst>
            </p:cNvPr>
            <p:cNvSpPr/>
            <p:nvPr/>
          </p:nvSpPr>
          <p:spPr>
            <a:xfrm>
              <a:off x="957096" y="1090054"/>
              <a:ext cx="2144244" cy="2144244"/>
            </a:xfrm>
            <a:custGeom>
              <a:avLst/>
              <a:gdLst>
                <a:gd name="connsiteX0" fmla="*/ 1111008 w 2222016"/>
                <a:gd name="connsiteY0" fmla="*/ 0 h 2222016"/>
                <a:gd name="connsiteX1" fmla="*/ 1454781 w 2222016"/>
                <a:gd name="connsiteY1" fmla="*/ 142395 h 2222016"/>
                <a:gd name="connsiteX2" fmla="*/ 1493022 w 2222016"/>
                <a:gd name="connsiteY2" fmla="*/ 188744 h 2222016"/>
                <a:gd name="connsiteX3" fmla="*/ 1552837 w 2222016"/>
                <a:gd name="connsiteY3" fmla="*/ 183012 h 2222016"/>
                <a:gd name="connsiteX4" fmla="*/ 1896609 w 2222016"/>
                <a:gd name="connsiteY4" fmla="*/ 325407 h 2222016"/>
                <a:gd name="connsiteX5" fmla="*/ 2039005 w 2222016"/>
                <a:gd name="connsiteY5" fmla="*/ 669180 h 2222016"/>
                <a:gd name="connsiteX6" fmla="*/ 2033272 w 2222016"/>
                <a:gd name="connsiteY6" fmla="*/ 728994 h 2222016"/>
                <a:gd name="connsiteX7" fmla="*/ 2079621 w 2222016"/>
                <a:gd name="connsiteY7" fmla="*/ 767235 h 2222016"/>
                <a:gd name="connsiteX8" fmla="*/ 2222016 w 2222016"/>
                <a:gd name="connsiteY8" fmla="*/ 1111008 h 2222016"/>
                <a:gd name="connsiteX9" fmla="*/ 2079621 w 2222016"/>
                <a:gd name="connsiteY9" fmla="*/ 1454781 h 2222016"/>
                <a:gd name="connsiteX10" fmla="*/ 2033272 w 2222016"/>
                <a:gd name="connsiteY10" fmla="*/ 1493022 h 2222016"/>
                <a:gd name="connsiteX11" fmla="*/ 2039005 w 2222016"/>
                <a:gd name="connsiteY11" fmla="*/ 1552837 h 2222016"/>
                <a:gd name="connsiteX12" fmla="*/ 1896609 w 2222016"/>
                <a:gd name="connsiteY12" fmla="*/ 1896609 h 2222016"/>
                <a:gd name="connsiteX13" fmla="*/ 1552837 w 2222016"/>
                <a:gd name="connsiteY13" fmla="*/ 2039005 h 2222016"/>
                <a:gd name="connsiteX14" fmla="*/ 1493022 w 2222016"/>
                <a:gd name="connsiteY14" fmla="*/ 2033272 h 2222016"/>
                <a:gd name="connsiteX15" fmla="*/ 1454781 w 2222016"/>
                <a:gd name="connsiteY15" fmla="*/ 2079621 h 2222016"/>
                <a:gd name="connsiteX16" fmla="*/ 1111008 w 2222016"/>
                <a:gd name="connsiteY16" fmla="*/ 2222016 h 2222016"/>
                <a:gd name="connsiteX17" fmla="*/ 767235 w 2222016"/>
                <a:gd name="connsiteY17" fmla="*/ 2079621 h 2222016"/>
                <a:gd name="connsiteX18" fmla="*/ 728994 w 2222016"/>
                <a:gd name="connsiteY18" fmla="*/ 2033272 h 2222016"/>
                <a:gd name="connsiteX19" fmla="*/ 669180 w 2222016"/>
                <a:gd name="connsiteY19" fmla="*/ 2039005 h 2222016"/>
                <a:gd name="connsiteX20" fmla="*/ 325407 w 2222016"/>
                <a:gd name="connsiteY20" fmla="*/ 1896609 h 2222016"/>
                <a:gd name="connsiteX21" fmla="*/ 183012 w 2222016"/>
                <a:gd name="connsiteY21" fmla="*/ 1552837 h 2222016"/>
                <a:gd name="connsiteX22" fmla="*/ 188744 w 2222016"/>
                <a:gd name="connsiteY22" fmla="*/ 1493022 h 2222016"/>
                <a:gd name="connsiteX23" fmla="*/ 142395 w 2222016"/>
                <a:gd name="connsiteY23" fmla="*/ 1454781 h 2222016"/>
                <a:gd name="connsiteX24" fmla="*/ 0 w 2222016"/>
                <a:gd name="connsiteY24" fmla="*/ 1111008 h 2222016"/>
                <a:gd name="connsiteX25" fmla="*/ 142395 w 2222016"/>
                <a:gd name="connsiteY25" fmla="*/ 767235 h 2222016"/>
                <a:gd name="connsiteX26" fmla="*/ 188744 w 2222016"/>
                <a:gd name="connsiteY26" fmla="*/ 728994 h 2222016"/>
                <a:gd name="connsiteX27" fmla="*/ 183012 w 2222016"/>
                <a:gd name="connsiteY27" fmla="*/ 669180 h 2222016"/>
                <a:gd name="connsiteX28" fmla="*/ 325407 w 2222016"/>
                <a:gd name="connsiteY28" fmla="*/ 325407 h 2222016"/>
                <a:gd name="connsiteX29" fmla="*/ 669180 w 2222016"/>
                <a:gd name="connsiteY29" fmla="*/ 183012 h 2222016"/>
                <a:gd name="connsiteX30" fmla="*/ 728994 w 2222016"/>
                <a:gd name="connsiteY30" fmla="*/ 188744 h 2222016"/>
                <a:gd name="connsiteX31" fmla="*/ 767235 w 2222016"/>
                <a:gd name="connsiteY31" fmla="*/ 142395 h 2222016"/>
                <a:gd name="connsiteX32" fmla="*/ 1111008 w 2222016"/>
                <a:gd name="connsiteY32" fmla="*/ 0 h 222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22016" h="2222016">
                  <a:moveTo>
                    <a:pt x="1111008" y="0"/>
                  </a:moveTo>
                  <a:cubicBezTo>
                    <a:pt x="1245260" y="0"/>
                    <a:pt x="1366802" y="54416"/>
                    <a:pt x="1454781" y="142395"/>
                  </a:cubicBezTo>
                  <a:lnTo>
                    <a:pt x="1493022" y="188744"/>
                  </a:lnTo>
                  <a:lnTo>
                    <a:pt x="1552837" y="183012"/>
                  </a:lnTo>
                  <a:cubicBezTo>
                    <a:pt x="1677258" y="183012"/>
                    <a:pt x="1801679" y="230477"/>
                    <a:pt x="1896609" y="325407"/>
                  </a:cubicBezTo>
                  <a:cubicBezTo>
                    <a:pt x="1991539" y="420337"/>
                    <a:pt x="2039005" y="544758"/>
                    <a:pt x="2039005" y="669180"/>
                  </a:cubicBezTo>
                  <a:lnTo>
                    <a:pt x="2033272" y="728994"/>
                  </a:lnTo>
                  <a:lnTo>
                    <a:pt x="2079621" y="767235"/>
                  </a:lnTo>
                  <a:cubicBezTo>
                    <a:pt x="2167600" y="855215"/>
                    <a:pt x="2222016" y="976757"/>
                    <a:pt x="2222016" y="1111008"/>
                  </a:cubicBezTo>
                  <a:cubicBezTo>
                    <a:pt x="2222016" y="1245260"/>
                    <a:pt x="2167600" y="1366802"/>
                    <a:pt x="2079621" y="1454781"/>
                  </a:cubicBezTo>
                  <a:lnTo>
                    <a:pt x="2033272" y="1493022"/>
                  </a:lnTo>
                  <a:lnTo>
                    <a:pt x="2039005" y="1552837"/>
                  </a:lnTo>
                  <a:cubicBezTo>
                    <a:pt x="2039005" y="1677258"/>
                    <a:pt x="1991539" y="1801679"/>
                    <a:pt x="1896609" y="1896609"/>
                  </a:cubicBezTo>
                  <a:cubicBezTo>
                    <a:pt x="1801679" y="1991539"/>
                    <a:pt x="1677258" y="2039005"/>
                    <a:pt x="1552837" y="2039005"/>
                  </a:cubicBezTo>
                  <a:lnTo>
                    <a:pt x="1493022" y="2033272"/>
                  </a:lnTo>
                  <a:lnTo>
                    <a:pt x="1454781" y="2079621"/>
                  </a:lnTo>
                  <a:cubicBezTo>
                    <a:pt x="1366802" y="2167600"/>
                    <a:pt x="1245260" y="2222016"/>
                    <a:pt x="1111008" y="2222016"/>
                  </a:cubicBezTo>
                  <a:cubicBezTo>
                    <a:pt x="976757" y="2222016"/>
                    <a:pt x="855215" y="2167600"/>
                    <a:pt x="767235" y="2079621"/>
                  </a:cubicBezTo>
                  <a:lnTo>
                    <a:pt x="728994" y="2033272"/>
                  </a:lnTo>
                  <a:lnTo>
                    <a:pt x="669180" y="2039005"/>
                  </a:lnTo>
                  <a:cubicBezTo>
                    <a:pt x="544758" y="2039005"/>
                    <a:pt x="420337" y="1991539"/>
                    <a:pt x="325407" y="1896609"/>
                  </a:cubicBezTo>
                  <a:cubicBezTo>
                    <a:pt x="230477" y="1801679"/>
                    <a:pt x="183012" y="1677258"/>
                    <a:pt x="183012" y="1552837"/>
                  </a:cubicBezTo>
                  <a:lnTo>
                    <a:pt x="188744" y="1493022"/>
                  </a:lnTo>
                  <a:lnTo>
                    <a:pt x="142395" y="1454781"/>
                  </a:lnTo>
                  <a:cubicBezTo>
                    <a:pt x="54416" y="1366802"/>
                    <a:pt x="0" y="1245260"/>
                    <a:pt x="0" y="1111008"/>
                  </a:cubicBezTo>
                  <a:cubicBezTo>
                    <a:pt x="0" y="976757"/>
                    <a:pt x="54416" y="855215"/>
                    <a:pt x="142395" y="767235"/>
                  </a:cubicBezTo>
                  <a:lnTo>
                    <a:pt x="188744" y="728994"/>
                  </a:lnTo>
                  <a:lnTo>
                    <a:pt x="183012" y="669180"/>
                  </a:lnTo>
                  <a:cubicBezTo>
                    <a:pt x="183012" y="544758"/>
                    <a:pt x="230477" y="420337"/>
                    <a:pt x="325407" y="325407"/>
                  </a:cubicBezTo>
                  <a:cubicBezTo>
                    <a:pt x="420337" y="230477"/>
                    <a:pt x="544758" y="183012"/>
                    <a:pt x="669180" y="183012"/>
                  </a:cubicBezTo>
                  <a:lnTo>
                    <a:pt x="728994" y="188744"/>
                  </a:lnTo>
                  <a:lnTo>
                    <a:pt x="767235" y="142395"/>
                  </a:lnTo>
                  <a:cubicBezTo>
                    <a:pt x="855215" y="54416"/>
                    <a:pt x="976757" y="0"/>
                    <a:pt x="11110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9DB5B42-BE42-31E1-66C7-9FC0DBA337AA}"/>
                </a:ext>
              </a:extLst>
            </p:cNvPr>
            <p:cNvSpPr/>
            <p:nvPr/>
          </p:nvSpPr>
          <p:spPr>
            <a:xfrm>
              <a:off x="753261" y="886219"/>
              <a:ext cx="2551914" cy="2551914"/>
            </a:xfrm>
            <a:custGeom>
              <a:avLst/>
              <a:gdLst>
                <a:gd name="connsiteX0" fmla="*/ 1285598 w 2551914"/>
                <a:gd name="connsiteY0" fmla="*/ 2347102 h 2551914"/>
                <a:gd name="connsiteX1" fmla="*/ 1276797 w 2551914"/>
                <a:gd name="connsiteY1" fmla="*/ 2551830 h 2551914"/>
                <a:gd name="connsiteX2" fmla="*/ 1275957 w 2551914"/>
                <a:gd name="connsiteY2" fmla="*/ 2551914 h 2551914"/>
                <a:gd name="connsiteX3" fmla="*/ 1275118 w 2551914"/>
                <a:gd name="connsiteY3" fmla="*/ 2551830 h 2551914"/>
                <a:gd name="connsiteX4" fmla="*/ 1266317 w 2551914"/>
                <a:gd name="connsiteY4" fmla="*/ 2347102 h 2551914"/>
                <a:gd name="connsiteX5" fmla="*/ 1275957 w 2551914"/>
                <a:gd name="connsiteY5" fmla="*/ 2348074 h 2551914"/>
                <a:gd name="connsiteX6" fmla="*/ 1355540 w 2551914"/>
                <a:gd name="connsiteY6" fmla="*/ 2340052 h 2551914"/>
                <a:gd name="connsiteX7" fmla="*/ 1360114 w 2551914"/>
                <a:gd name="connsiteY7" fmla="*/ 2543430 h 2551914"/>
                <a:gd name="connsiteX8" fmla="*/ 1357965 w 2551914"/>
                <a:gd name="connsiteY8" fmla="*/ 2543647 h 2551914"/>
                <a:gd name="connsiteX9" fmla="*/ 1336021 w 2551914"/>
                <a:gd name="connsiteY9" fmla="*/ 2342019 h 2551914"/>
                <a:gd name="connsiteX10" fmla="*/ 1196373 w 2551914"/>
                <a:gd name="connsiteY10" fmla="*/ 2340051 h 2551914"/>
                <a:gd name="connsiteX11" fmla="*/ 1215892 w 2551914"/>
                <a:gd name="connsiteY11" fmla="*/ 2342019 h 2551914"/>
                <a:gd name="connsiteX12" fmla="*/ 1193947 w 2551914"/>
                <a:gd name="connsiteY12" fmla="*/ 2543647 h 2551914"/>
                <a:gd name="connsiteX13" fmla="*/ 1191798 w 2551914"/>
                <a:gd name="connsiteY13" fmla="*/ 2543430 h 2551914"/>
                <a:gd name="connsiteX14" fmla="*/ 1424024 w 2551914"/>
                <a:gd name="connsiteY14" fmla="*/ 2321930 h 2551914"/>
                <a:gd name="connsiteX15" fmla="*/ 1441839 w 2551914"/>
                <a:gd name="connsiteY15" fmla="*/ 2524008 h 2551914"/>
                <a:gd name="connsiteX16" fmla="*/ 1438831 w 2551914"/>
                <a:gd name="connsiteY16" fmla="*/ 2524942 h 2551914"/>
                <a:gd name="connsiteX17" fmla="*/ 1404253 w 2551914"/>
                <a:gd name="connsiteY17" fmla="*/ 2328068 h 2551914"/>
                <a:gd name="connsiteX18" fmla="*/ 1127884 w 2551914"/>
                <a:gd name="connsiteY18" fmla="*/ 2321928 h 2551914"/>
                <a:gd name="connsiteX19" fmla="*/ 1147655 w 2551914"/>
                <a:gd name="connsiteY19" fmla="*/ 2328065 h 2551914"/>
                <a:gd name="connsiteX20" fmla="*/ 1113076 w 2551914"/>
                <a:gd name="connsiteY20" fmla="*/ 2524939 h 2551914"/>
                <a:gd name="connsiteX21" fmla="*/ 1110067 w 2551914"/>
                <a:gd name="connsiteY21" fmla="*/ 2524006 h 2551914"/>
                <a:gd name="connsiteX22" fmla="*/ 1489692 w 2551914"/>
                <a:gd name="connsiteY22" fmla="*/ 2294315 h 2551914"/>
                <a:gd name="connsiteX23" fmla="*/ 1520455 w 2551914"/>
                <a:gd name="connsiteY23" fmla="*/ 2493293 h 2551914"/>
                <a:gd name="connsiteX24" fmla="*/ 1516257 w 2551914"/>
                <a:gd name="connsiteY24" fmla="*/ 2495571 h 2551914"/>
                <a:gd name="connsiteX25" fmla="*/ 1469790 w 2551914"/>
                <a:gd name="connsiteY25" fmla="*/ 2305117 h 2551914"/>
                <a:gd name="connsiteX26" fmla="*/ 1062222 w 2551914"/>
                <a:gd name="connsiteY26" fmla="*/ 2294314 h 2551914"/>
                <a:gd name="connsiteX27" fmla="*/ 1082124 w 2551914"/>
                <a:gd name="connsiteY27" fmla="*/ 2305117 h 2551914"/>
                <a:gd name="connsiteX28" fmla="*/ 1035657 w 2551914"/>
                <a:gd name="connsiteY28" fmla="*/ 2495571 h 2551914"/>
                <a:gd name="connsiteX29" fmla="*/ 1031459 w 2551914"/>
                <a:gd name="connsiteY29" fmla="*/ 2493293 h 2551914"/>
                <a:gd name="connsiteX30" fmla="*/ 1551197 w 2551914"/>
                <a:gd name="connsiteY30" fmla="*/ 2257280 h 2551914"/>
                <a:gd name="connsiteX31" fmla="*/ 1594372 w 2551914"/>
                <a:gd name="connsiteY31" fmla="*/ 2451411 h 2551914"/>
                <a:gd name="connsiteX32" fmla="*/ 1588825 w 2551914"/>
                <a:gd name="connsiteY32" fmla="*/ 2455988 h 2551914"/>
                <a:gd name="connsiteX33" fmla="*/ 1530928 w 2551914"/>
                <a:gd name="connsiteY33" fmla="*/ 2271933 h 2551914"/>
                <a:gd name="connsiteX34" fmla="*/ 1538263 w 2551914"/>
                <a:gd name="connsiteY34" fmla="*/ 2267951 h 2551914"/>
                <a:gd name="connsiteX35" fmla="*/ 1000717 w 2551914"/>
                <a:gd name="connsiteY35" fmla="*/ 2257279 h 2551914"/>
                <a:gd name="connsiteX36" fmla="*/ 1013651 w 2551914"/>
                <a:gd name="connsiteY36" fmla="*/ 2267951 h 2551914"/>
                <a:gd name="connsiteX37" fmla="*/ 1020986 w 2551914"/>
                <a:gd name="connsiteY37" fmla="*/ 2271932 h 2551914"/>
                <a:gd name="connsiteX38" fmla="*/ 963089 w 2551914"/>
                <a:gd name="connsiteY38" fmla="*/ 2455988 h 2551914"/>
                <a:gd name="connsiteX39" fmla="*/ 957542 w 2551914"/>
                <a:gd name="connsiteY39" fmla="*/ 2451411 h 2551914"/>
                <a:gd name="connsiteX40" fmla="*/ 1607169 w 2551914"/>
                <a:gd name="connsiteY40" fmla="*/ 2211099 h 2551914"/>
                <a:gd name="connsiteX41" fmla="*/ 1661262 w 2551914"/>
                <a:gd name="connsiteY41" fmla="*/ 2396222 h 2551914"/>
                <a:gd name="connsiteX42" fmla="*/ 1653534 w 2551914"/>
                <a:gd name="connsiteY42" fmla="*/ 2402598 h 2551914"/>
                <a:gd name="connsiteX43" fmla="*/ 1585993 w 2551914"/>
                <a:gd name="connsiteY43" fmla="*/ 2228571 h 2551914"/>
                <a:gd name="connsiteX44" fmla="*/ 944744 w 2551914"/>
                <a:gd name="connsiteY44" fmla="*/ 2211098 h 2551914"/>
                <a:gd name="connsiteX45" fmla="*/ 965920 w 2551914"/>
                <a:gd name="connsiteY45" fmla="*/ 2228570 h 2551914"/>
                <a:gd name="connsiteX46" fmla="*/ 898379 w 2551914"/>
                <a:gd name="connsiteY46" fmla="*/ 2402597 h 2551914"/>
                <a:gd name="connsiteX47" fmla="*/ 890650 w 2551914"/>
                <a:gd name="connsiteY47" fmla="*/ 2396221 h 2551914"/>
                <a:gd name="connsiteX48" fmla="*/ 821588 w 2551914"/>
                <a:gd name="connsiteY48" fmla="*/ 2168786 h 2551914"/>
                <a:gd name="connsiteX49" fmla="*/ 848916 w 2551914"/>
                <a:gd name="connsiteY49" fmla="*/ 2171405 h 2551914"/>
                <a:gd name="connsiteX50" fmla="*/ 756264 w 2551914"/>
                <a:gd name="connsiteY50" fmla="*/ 2340556 h 2551914"/>
                <a:gd name="connsiteX51" fmla="*/ 746291 w 2551914"/>
                <a:gd name="connsiteY51" fmla="*/ 2339600 h 2551914"/>
                <a:gd name="connsiteX52" fmla="*/ 1730329 w 2551914"/>
                <a:gd name="connsiteY52" fmla="*/ 2168786 h 2551914"/>
                <a:gd name="connsiteX53" fmla="*/ 1805626 w 2551914"/>
                <a:gd name="connsiteY53" fmla="*/ 2339600 h 2551914"/>
                <a:gd name="connsiteX54" fmla="*/ 1795653 w 2551914"/>
                <a:gd name="connsiteY54" fmla="*/ 2340556 h 2551914"/>
                <a:gd name="connsiteX55" fmla="*/ 1703001 w 2551914"/>
                <a:gd name="connsiteY55" fmla="*/ 2171405 h 2551914"/>
                <a:gd name="connsiteX56" fmla="*/ 1644599 w 2551914"/>
                <a:gd name="connsiteY56" fmla="*/ 2165937 h 2551914"/>
                <a:gd name="connsiteX57" fmla="*/ 1660329 w 2551914"/>
                <a:gd name="connsiteY57" fmla="*/ 2167445 h 2551914"/>
                <a:gd name="connsiteX58" fmla="*/ 1721740 w 2551914"/>
                <a:gd name="connsiteY58" fmla="*/ 2335824 h 2551914"/>
                <a:gd name="connsiteX59" fmla="*/ 1714688 w 2551914"/>
                <a:gd name="connsiteY59" fmla="*/ 2335148 h 2551914"/>
                <a:gd name="connsiteX60" fmla="*/ 1710175 w 2551914"/>
                <a:gd name="connsiteY60" fmla="*/ 2340618 h 2551914"/>
                <a:gd name="connsiteX61" fmla="*/ 1634539 w 2551914"/>
                <a:gd name="connsiteY61" fmla="*/ 2178130 h 2551914"/>
                <a:gd name="connsiteX62" fmla="*/ 907316 w 2551914"/>
                <a:gd name="connsiteY62" fmla="*/ 2165937 h 2551914"/>
                <a:gd name="connsiteX63" fmla="*/ 917376 w 2551914"/>
                <a:gd name="connsiteY63" fmla="*/ 2178130 h 2551914"/>
                <a:gd name="connsiteX64" fmla="*/ 841740 w 2551914"/>
                <a:gd name="connsiteY64" fmla="*/ 2340619 h 2551914"/>
                <a:gd name="connsiteX65" fmla="*/ 837226 w 2551914"/>
                <a:gd name="connsiteY65" fmla="*/ 2335148 h 2551914"/>
                <a:gd name="connsiteX66" fmla="*/ 830174 w 2551914"/>
                <a:gd name="connsiteY66" fmla="*/ 2335824 h 2551914"/>
                <a:gd name="connsiteX67" fmla="*/ 891586 w 2551914"/>
                <a:gd name="connsiteY67" fmla="*/ 2167445 h 2551914"/>
                <a:gd name="connsiteX68" fmla="*/ 1799926 w 2551914"/>
                <a:gd name="connsiteY68" fmla="*/ 2160510 h 2551914"/>
                <a:gd name="connsiteX69" fmla="*/ 1889133 w 2551914"/>
                <a:gd name="connsiteY69" fmla="*/ 2331596 h 2551914"/>
                <a:gd name="connsiteX70" fmla="*/ 1881975 w 2551914"/>
                <a:gd name="connsiteY70" fmla="*/ 2332282 h 2551914"/>
                <a:gd name="connsiteX71" fmla="*/ 1775232 w 2551914"/>
                <a:gd name="connsiteY71" fmla="*/ 2164482 h 2551914"/>
                <a:gd name="connsiteX72" fmla="*/ 1791924 w 2551914"/>
                <a:gd name="connsiteY72" fmla="*/ 2162882 h 2551914"/>
                <a:gd name="connsiteX73" fmla="*/ 751988 w 2551914"/>
                <a:gd name="connsiteY73" fmla="*/ 2160510 h 2551914"/>
                <a:gd name="connsiteX74" fmla="*/ 759990 w 2551914"/>
                <a:gd name="connsiteY74" fmla="*/ 2162882 h 2551914"/>
                <a:gd name="connsiteX75" fmla="*/ 776682 w 2551914"/>
                <a:gd name="connsiteY75" fmla="*/ 2164482 h 2551914"/>
                <a:gd name="connsiteX76" fmla="*/ 669939 w 2551914"/>
                <a:gd name="connsiteY76" fmla="*/ 2332282 h 2551914"/>
                <a:gd name="connsiteX77" fmla="*/ 662781 w 2551914"/>
                <a:gd name="connsiteY77" fmla="*/ 2331596 h 2551914"/>
                <a:gd name="connsiteX78" fmla="*/ 1866620 w 2551914"/>
                <a:gd name="connsiteY78" fmla="*/ 2140744 h 2551914"/>
                <a:gd name="connsiteX79" fmla="*/ 1968434 w 2551914"/>
                <a:gd name="connsiteY79" fmla="*/ 2308273 h 2551914"/>
                <a:gd name="connsiteX80" fmla="*/ 1963855 w 2551914"/>
                <a:gd name="connsiteY80" fmla="*/ 2309630 h 2551914"/>
                <a:gd name="connsiteX81" fmla="*/ 1844909 w 2551914"/>
                <a:gd name="connsiteY81" fmla="*/ 2147179 h 2551914"/>
                <a:gd name="connsiteX82" fmla="*/ 685293 w 2551914"/>
                <a:gd name="connsiteY82" fmla="*/ 2140744 h 2551914"/>
                <a:gd name="connsiteX83" fmla="*/ 707005 w 2551914"/>
                <a:gd name="connsiteY83" fmla="*/ 2147179 h 2551914"/>
                <a:gd name="connsiteX84" fmla="*/ 588059 w 2551914"/>
                <a:gd name="connsiteY84" fmla="*/ 2309630 h 2551914"/>
                <a:gd name="connsiteX85" fmla="*/ 583480 w 2551914"/>
                <a:gd name="connsiteY85" fmla="*/ 2308273 h 2551914"/>
                <a:gd name="connsiteX86" fmla="*/ 622728 w 2551914"/>
                <a:gd name="connsiteY86" fmla="*/ 2110634 h 2551914"/>
                <a:gd name="connsiteX87" fmla="*/ 641048 w 2551914"/>
                <a:gd name="connsiteY87" fmla="*/ 2120274 h 2551914"/>
                <a:gd name="connsiteX88" fmla="*/ 510756 w 2551914"/>
                <a:gd name="connsiteY88" fmla="*/ 2275763 h 2551914"/>
                <a:gd name="connsiteX89" fmla="*/ 507968 w 2551914"/>
                <a:gd name="connsiteY89" fmla="*/ 2274296 h 2551914"/>
                <a:gd name="connsiteX90" fmla="*/ 1929192 w 2551914"/>
                <a:gd name="connsiteY90" fmla="*/ 2110630 h 2551914"/>
                <a:gd name="connsiteX91" fmla="*/ 2043954 w 2551914"/>
                <a:gd name="connsiteY91" fmla="*/ 2274292 h 2551914"/>
                <a:gd name="connsiteX92" fmla="*/ 2041166 w 2551914"/>
                <a:gd name="connsiteY92" fmla="*/ 2275759 h 2551914"/>
                <a:gd name="connsiteX93" fmla="*/ 1910872 w 2551914"/>
                <a:gd name="connsiteY93" fmla="*/ 2120271 h 2551914"/>
                <a:gd name="connsiteX94" fmla="*/ 564611 w 2551914"/>
                <a:gd name="connsiteY94" fmla="*/ 2072250 h 2551914"/>
                <a:gd name="connsiteX95" fmla="*/ 579804 w 2551914"/>
                <a:gd name="connsiteY95" fmla="*/ 2084660 h 2551914"/>
                <a:gd name="connsiteX96" fmla="*/ 439229 w 2551914"/>
                <a:gd name="connsiteY96" fmla="*/ 2231706 h 2551914"/>
                <a:gd name="connsiteX97" fmla="*/ 437556 w 2551914"/>
                <a:gd name="connsiteY97" fmla="*/ 2230339 h 2551914"/>
                <a:gd name="connsiteX98" fmla="*/ 1987305 w 2551914"/>
                <a:gd name="connsiteY98" fmla="*/ 2072248 h 2551914"/>
                <a:gd name="connsiteX99" fmla="*/ 2114361 w 2551914"/>
                <a:gd name="connsiteY99" fmla="*/ 2230338 h 2551914"/>
                <a:gd name="connsiteX100" fmla="*/ 2112689 w 2551914"/>
                <a:gd name="connsiteY100" fmla="*/ 2231704 h 2551914"/>
                <a:gd name="connsiteX101" fmla="*/ 1972112 w 2551914"/>
                <a:gd name="connsiteY101" fmla="*/ 2084659 h 2551914"/>
                <a:gd name="connsiteX102" fmla="*/ 511726 w 2551914"/>
                <a:gd name="connsiteY102" fmla="*/ 2026554 h 2551914"/>
                <a:gd name="connsiteX103" fmla="*/ 517856 w 2551914"/>
                <a:gd name="connsiteY103" fmla="*/ 2034058 h 2551914"/>
                <a:gd name="connsiteX104" fmla="*/ 525360 w 2551914"/>
                <a:gd name="connsiteY104" fmla="*/ 2040188 h 2551914"/>
                <a:gd name="connsiteX105" fmla="*/ 374373 w 2551914"/>
                <a:gd name="connsiteY105" fmla="*/ 2178728 h 2551914"/>
                <a:gd name="connsiteX106" fmla="*/ 373720 w 2551914"/>
                <a:gd name="connsiteY106" fmla="*/ 2178195 h 2551914"/>
                <a:gd name="connsiteX107" fmla="*/ 373186 w 2551914"/>
                <a:gd name="connsiteY107" fmla="*/ 2177541 h 2551914"/>
                <a:gd name="connsiteX108" fmla="*/ 2040188 w 2551914"/>
                <a:gd name="connsiteY108" fmla="*/ 2026554 h 2551914"/>
                <a:gd name="connsiteX109" fmla="*/ 2178729 w 2551914"/>
                <a:gd name="connsiteY109" fmla="*/ 2177542 h 2551914"/>
                <a:gd name="connsiteX110" fmla="*/ 2178195 w 2551914"/>
                <a:gd name="connsiteY110" fmla="*/ 2178195 h 2551914"/>
                <a:gd name="connsiteX111" fmla="*/ 2177542 w 2551914"/>
                <a:gd name="connsiteY111" fmla="*/ 2178729 h 2551914"/>
                <a:gd name="connsiteX112" fmla="*/ 2026554 w 2551914"/>
                <a:gd name="connsiteY112" fmla="*/ 2040188 h 2551914"/>
                <a:gd name="connsiteX113" fmla="*/ 2034058 w 2551914"/>
                <a:gd name="connsiteY113" fmla="*/ 2034058 h 2551914"/>
                <a:gd name="connsiteX114" fmla="*/ 467256 w 2551914"/>
                <a:gd name="connsiteY114" fmla="*/ 1972112 h 2551914"/>
                <a:gd name="connsiteX115" fmla="*/ 479666 w 2551914"/>
                <a:gd name="connsiteY115" fmla="*/ 1987305 h 2551914"/>
                <a:gd name="connsiteX116" fmla="*/ 321577 w 2551914"/>
                <a:gd name="connsiteY116" fmla="*/ 2114361 h 2551914"/>
                <a:gd name="connsiteX117" fmla="*/ 320211 w 2551914"/>
                <a:gd name="connsiteY117" fmla="*/ 2112688 h 2551914"/>
                <a:gd name="connsiteX118" fmla="*/ 2084660 w 2551914"/>
                <a:gd name="connsiteY118" fmla="*/ 1972111 h 2551914"/>
                <a:gd name="connsiteX119" fmla="*/ 2231706 w 2551914"/>
                <a:gd name="connsiteY119" fmla="*/ 2112686 h 2551914"/>
                <a:gd name="connsiteX120" fmla="*/ 2230339 w 2551914"/>
                <a:gd name="connsiteY120" fmla="*/ 2114359 h 2551914"/>
                <a:gd name="connsiteX121" fmla="*/ 2072249 w 2551914"/>
                <a:gd name="connsiteY121" fmla="*/ 1987304 h 2551914"/>
                <a:gd name="connsiteX122" fmla="*/ 431644 w 2551914"/>
                <a:gd name="connsiteY122" fmla="*/ 1910872 h 2551914"/>
                <a:gd name="connsiteX123" fmla="*/ 441284 w 2551914"/>
                <a:gd name="connsiteY123" fmla="*/ 1929192 h 2551914"/>
                <a:gd name="connsiteX124" fmla="*/ 277623 w 2551914"/>
                <a:gd name="connsiteY124" fmla="*/ 2043953 h 2551914"/>
                <a:gd name="connsiteX125" fmla="*/ 276156 w 2551914"/>
                <a:gd name="connsiteY125" fmla="*/ 2041166 h 2551914"/>
                <a:gd name="connsiteX126" fmla="*/ 2120274 w 2551914"/>
                <a:gd name="connsiteY126" fmla="*/ 1910867 h 2551914"/>
                <a:gd name="connsiteX127" fmla="*/ 2275763 w 2551914"/>
                <a:gd name="connsiteY127" fmla="*/ 2041159 h 2551914"/>
                <a:gd name="connsiteX128" fmla="*/ 2274296 w 2551914"/>
                <a:gd name="connsiteY128" fmla="*/ 2043946 h 2551914"/>
                <a:gd name="connsiteX129" fmla="*/ 2110633 w 2551914"/>
                <a:gd name="connsiteY129" fmla="*/ 1929186 h 2551914"/>
                <a:gd name="connsiteX130" fmla="*/ 2147178 w 2551914"/>
                <a:gd name="connsiteY130" fmla="*/ 1844908 h 2551914"/>
                <a:gd name="connsiteX131" fmla="*/ 2309630 w 2551914"/>
                <a:gd name="connsiteY131" fmla="*/ 1963855 h 2551914"/>
                <a:gd name="connsiteX132" fmla="*/ 2308273 w 2551914"/>
                <a:gd name="connsiteY132" fmla="*/ 1968434 h 2551914"/>
                <a:gd name="connsiteX133" fmla="*/ 2140744 w 2551914"/>
                <a:gd name="connsiteY133" fmla="*/ 1866621 h 2551914"/>
                <a:gd name="connsiteX134" fmla="*/ 404736 w 2551914"/>
                <a:gd name="connsiteY134" fmla="*/ 1844908 h 2551914"/>
                <a:gd name="connsiteX135" fmla="*/ 411171 w 2551914"/>
                <a:gd name="connsiteY135" fmla="*/ 1866620 h 2551914"/>
                <a:gd name="connsiteX136" fmla="*/ 243642 w 2551914"/>
                <a:gd name="connsiteY136" fmla="*/ 1968433 h 2551914"/>
                <a:gd name="connsiteX137" fmla="*/ 242285 w 2551914"/>
                <a:gd name="connsiteY137" fmla="*/ 1963854 h 2551914"/>
                <a:gd name="connsiteX138" fmla="*/ 2164481 w 2551914"/>
                <a:gd name="connsiteY138" fmla="*/ 1775232 h 2551914"/>
                <a:gd name="connsiteX139" fmla="*/ 2332282 w 2551914"/>
                <a:gd name="connsiteY139" fmla="*/ 1881976 h 2551914"/>
                <a:gd name="connsiteX140" fmla="*/ 2331596 w 2551914"/>
                <a:gd name="connsiteY140" fmla="*/ 1889134 h 2551914"/>
                <a:gd name="connsiteX141" fmla="*/ 2160509 w 2551914"/>
                <a:gd name="connsiteY141" fmla="*/ 1799926 h 2551914"/>
                <a:gd name="connsiteX142" fmla="*/ 2162881 w 2551914"/>
                <a:gd name="connsiteY142" fmla="*/ 1791925 h 2551914"/>
                <a:gd name="connsiteX143" fmla="*/ 387434 w 2551914"/>
                <a:gd name="connsiteY143" fmla="*/ 1775232 h 2551914"/>
                <a:gd name="connsiteX144" fmla="*/ 389034 w 2551914"/>
                <a:gd name="connsiteY144" fmla="*/ 1791925 h 2551914"/>
                <a:gd name="connsiteX145" fmla="*/ 391405 w 2551914"/>
                <a:gd name="connsiteY145" fmla="*/ 1799925 h 2551914"/>
                <a:gd name="connsiteX146" fmla="*/ 220320 w 2551914"/>
                <a:gd name="connsiteY146" fmla="*/ 1889133 h 2551914"/>
                <a:gd name="connsiteX147" fmla="*/ 219634 w 2551914"/>
                <a:gd name="connsiteY147" fmla="*/ 1881974 h 2551914"/>
                <a:gd name="connsiteX148" fmla="*/ 380511 w 2551914"/>
                <a:gd name="connsiteY148" fmla="*/ 1703000 h 2551914"/>
                <a:gd name="connsiteX149" fmla="*/ 383130 w 2551914"/>
                <a:gd name="connsiteY149" fmla="*/ 1730328 h 2551914"/>
                <a:gd name="connsiteX150" fmla="*/ 212316 w 2551914"/>
                <a:gd name="connsiteY150" fmla="*/ 1805625 h 2551914"/>
                <a:gd name="connsiteX151" fmla="*/ 211360 w 2551914"/>
                <a:gd name="connsiteY151" fmla="*/ 1795652 h 2551914"/>
                <a:gd name="connsiteX152" fmla="*/ 2171404 w 2551914"/>
                <a:gd name="connsiteY152" fmla="*/ 1702999 h 2551914"/>
                <a:gd name="connsiteX153" fmla="*/ 2340556 w 2551914"/>
                <a:gd name="connsiteY153" fmla="*/ 1795650 h 2551914"/>
                <a:gd name="connsiteX154" fmla="*/ 2339600 w 2551914"/>
                <a:gd name="connsiteY154" fmla="*/ 1805624 h 2551914"/>
                <a:gd name="connsiteX155" fmla="*/ 2168785 w 2551914"/>
                <a:gd name="connsiteY155" fmla="*/ 1730326 h 2551914"/>
                <a:gd name="connsiteX156" fmla="*/ 2178130 w 2551914"/>
                <a:gd name="connsiteY156" fmla="*/ 1634538 h 2551914"/>
                <a:gd name="connsiteX157" fmla="*/ 2340618 w 2551914"/>
                <a:gd name="connsiteY157" fmla="*/ 1710175 h 2551914"/>
                <a:gd name="connsiteX158" fmla="*/ 2335148 w 2551914"/>
                <a:gd name="connsiteY158" fmla="*/ 1714688 h 2551914"/>
                <a:gd name="connsiteX159" fmla="*/ 2335824 w 2551914"/>
                <a:gd name="connsiteY159" fmla="*/ 1721740 h 2551914"/>
                <a:gd name="connsiteX160" fmla="*/ 2167445 w 2551914"/>
                <a:gd name="connsiteY160" fmla="*/ 1660329 h 2551914"/>
                <a:gd name="connsiteX161" fmla="*/ 2165937 w 2551914"/>
                <a:gd name="connsiteY161" fmla="*/ 1644599 h 2551914"/>
                <a:gd name="connsiteX162" fmla="*/ 373784 w 2551914"/>
                <a:gd name="connsiteY162" fmla="*/ 1634538 h 2551914"/>
                <a:gd name="connsiteX163" fmla="*/ 385977 w 2551914"/>
                <a:gd name="connsiteY163" fmla="*/ 1644599 h 2551914"/>
                <a:gd name="connsiteX164" fmla="*/ 384470 w 2551914"/>
                <a:gd name="connsiteY164" fmla="*/ 1660329 h 2551914"/>
                <a:gd name="connsiteX165" fmla="*/ 216091 w 2551914"/>
                <a:gd name="connsiteY165" fmla="*/ 1721740 h 2551914"/>
                <a:gd name="connsiteX166" fmla="*/ 216767 w 2551914"/>
                <a:gd name="connsiteY166" fmla="*/ 1714688 h 2551914"/>
                <a:gd name="connsiteX167" fmla="*/ 211296 w 2551914"/>
                <a:gd name="connsiteY167" fmla="*/ 1710174 h 2551914"/>
                <a:gd name="connsiteX168" fmla="*/ 2228569 w 2551914"/>
                <a:gd name="connsiteY168" fmla="*/ 1585995 h 2551914"/>
                <a:gd name="connsiteX169" fmla="*/ 2402597 w 2551914"/>
                <a:gd name="connsiteY169" fmla="*/ 1653536 h 2551914"/>
                <a:gd name="connsiteX170" fmla="*/ 2396220 w 2551914"/>
                <a:gd name="connsiteY170" fmla="*/ 1661264 h 2551914"/>
                <a:gd name="connsiteX171" fmla="*/ 2211097 w 2551914"/>
                <a:gd name="connsiteY171" fmla="*/ 1607170 h 2551914"/>
                <a:gd name="connsiteX172" fmla="*/ 323344 w 2551914"/>
                <a:gd name="connsiteY172" fmla="*/ 1585993 h 2551914"/>
                <a:gd name="connsiteX173" fmla="*/ 340816 w 2551914"/>
                <a:gd name="connsiteY173" fmla="*/ 1607169 h 2551914"/>
                <a:gd name="connsiteX174" fmla="*/ 155692 w 2551914"/>
                <a:gd name="connsiteY174" fmla="*/ 1661262 h 2551914"/>
                <a:gd name="connsiteX175" fmla="*/ 149316 w 2551914"/>
                <a:gd name="connsiteY175" fmla="*/ 1653534 h 2551914"/>
                <a:gd name="connsiteX176" fmla="*/ 279982 w 2551914"/>
                <a:gd name="connsiteY176" fmla="*/ 1530929 h 2551914"/>
                <a:gd name="connsiteX177" fmla="*/ 283963 w 2551914"/>
                <a:gd name="connsiteY177" fmla="*/ 1538264 h 2551914"/>
                <a:gd name="connsiteX178" fmla="*/ 294635 w 2551914"/>
                <a:gd name="connsiteY178" fmla="*/ 1551198 h 2551914"/>
                <a:gd name="connsiteX179" fmla="*/ 100503 w 2551914"/>
                <a:gd name="connsiteY179" fmla="*/ 1594372 h 2551914"/>
                <a:gd name="connsiteX180" fmla="*/ 95926 w 2551914"/>
                <a:gd name="connsiteY180" fmla="*/ 1588825 h 2551914"/>
                <a:gd name="connsiteX181" fmla="*/ 2271932 w 2551914"/>
                <a:gd name="connsiteY181" fmla="*/ 1530928 h 2551914"/>
                <a:gd name="connsiteX182" fmla="*/ 2455988 w 2551914"/>
                <a:gd name="connsiteY182" fmla="*/ 1588825 h 2551914"/>
                <a:gd name="connsiteX183" fmla="*/ 2451411 w 2551914"/>
                <a:gd name="connsiteY183" fmla="*/ 1594372 h 2551914"/>
                <a:gd name="connsiteX184" fmla="*/ 2257279 w 2551914"/>
                <a:gd name="connsiteY184" fmla="*/ 1551198 h 2551914"/>
                <a:gd name="connsiteX185" fmla="*/ 2267951 w 2551914"/>
                <a:gd name="connsiteY185" fmla="*/ 1538264 h 2551914"/>
                <a:gd name="connsiteX186" fmla="*/ 246797 w 2551914"/>
                <a:gd name="connsiteY186" fmla="*/ 1469790 h 2551914"/>
                <a:gd name="connsiteX187" fmla="*/ 257600 w 2551914"/>
                <a:gd name="connsiteY187" fmla="*/ 1489693 h 2551914"/>
                <a:gd name="connsiteX188" fmla="*/ 58621 w 2551914"/>
                <a:gd name="connsiteY188" fmla="*/ 1520455 h 2551914"/>
                <a:gd name="connsiteX189" fmla="*/ 56343 w 2551914"/>
                <a:gd name="connsiteY189" fmla="*/ 1516257 h 2551914"/>
                <a:gd name="connsiteX190" fmla="*/ 2305117 w 2551914"/>
                <a:gd name="connsiteY190" fmla="*/ 1469790 h 2551914"/>
                <a:gd name="connsiteX191" fmla="*/ 2495571 w 2551914"/>
                <a:gd name="connsiteY191" fmla="*/ 1516257 h 2551914"/>
                <a:gd name="connsiteX192" fmla="*/ 2493293 w 2551914"/>
                <a:gd name="connsiteY192" fmla="*/ 1520455 h 2551914"/>
                <a:gd name="connsiteX193" fmla="*/ 2294314 w 2551914"/>
                <a:gd name="connsiteY193" fmla="*/ 1489692 h 2551914"/>
                <a:gd name="connsiteX194" fmla="*/ 2328065 w 2551914"/>
                <a:gd name="connsiteY194" fmla="*/ 1404260 h 2551914"/>
                <a:gd name="connsiteX195" fmla="*/ 2524939 w 2551914"/>
                <a:gd name="connsiteY195" fmla="*/ 1438839 h 2551914"/>
                <a:gd name="connsiteX196" fmla="*/ 2524006 w 2551914"/>
                <a:gd name="connsiteY196" fmla="*/ 1441847 h 2551914"/>
                <a:gd name="connsiteX197" fmla="*/ 2321928 w 2551914"/>
                <a:gd name="connsiteY197" fmla="*/ 1424030 h 2551914"/>
                <a:gd name="connsiteX198" fmla="*/ 223847 w 2551914"/>
                <a:gd name="connsiteY198" fmla="*/ 1404253 h 2551914"/>
                <a:gd name="connsiteX199" fmla="*/ 229984 w 2551914"/>
                <a:gd name="connsiteY199" fmla="*/ 1424024 h 2551914"/>
                <a:gd name="connsiteX200" fmla="*/ 27906 w 2551914"/>
                <a:gd name="connsiteY200" fmla="*/ 1441839 h 2551914"/>
                <a:gd name="connsiteX201" fmla="*/ 26972 w 2551914"/>
                <a:gd name="connsiteY201" fmla="*/ 1438831 h 2551914"/>
                <a:gd name="connsiteX202" fmla="*/ 2342019 w 2551914"/>
                <a:gd name="connsiteY202" fmla="*/ 1336023 h 2551914"/>
                <a:gd name="connsiteX203" fmla="*/ 2543647 w 2551914"/>
                <a:gd name="connsiteY203" fmla="*/ 1357968 h 2551914"/>
                <a:gd name="connsiteX204" fmla="*/ 2543430 w 2551914"/>
                <a:gd name="connsiteY204" fmla="*/ 1360116 h 2551914"/>
                <a:gd name="connsiteX205" fmla="*/ 2340051 w 2551914"/>
                <a:gd name="connsiteY205" fmla="*/ 1355541 h 2551914"/>
                <a:gd name="connsiteX206" fmla="*/ 209895 w 2551914"/>
                <a:gd name="connsiteY206" fmla="*/ 1336021 h 2551914"/>
                <a:gd name="connsiteX207" fmla="*/ 211863 w 2551914"/>
                <a:gd name="connsiteY207" fmla="*/ 1355540 h 2551914"/>
                <a:gd name="connsiteX208" fmla="*/ 8484 w 2551914"/>
                <a:gd name="connsiteY208" fmla="*/ 1360114 h 2551914"/>
                <a:gd name="connsiteX209" fmla="*/ 8267 w 2551914"/>
                <a:gd name="connsiteY209" fmla="*/ 1357966 h 2551914"/>
                <a:gd name="connsiteX210" fmla="*/ 204812 w 2551914"/>
                <a:gd name="connsiteY210" fmla="*/ 1266317 h 2551914"/>
                <a:gd name="connsiteX211" fmla="*/ 203840 w 2551914"/>
                <a:gd name="connsiteY211" fmla="*/ 1275957 h 2551914"/>
                <a:gd name="connsiteX212" fmla="*/ 204812 w 2551914"/>
                <a:gd name="connsiteY212" fmla="*/ 1285598 h 2551914"/>
                <a:gd name="connsiteX213" fmla="*/ 85 w 2551914"/>
                <a:gd name="connsiteY213" fmla="*/ 1276797 h 2551914"/>
                <a:gd name="connsiteX214" fmla="*/ 0 w 2551914"/>
                <a:gd name="connsiteY214" fmla="*/ 1275957 h 2551914"/>
                <a:gd name="connsiteX215" fmla="*/ 85 w 2551914"/>
                <a:gd name="connsiteY215" fmla="*/ 1275118 h 2551914"/>
                <a:gd name="connsiteX216" fmla="*/ 2347102 w 2551914"/>
                <a:gd name="connsiteY216" fmla="*/ 1266316 h 2551914"/>
                <a:gd name="connsiteX217" fmla="*/ 2551829 w 2551914"/>
                <a:gd name="connsiteY217" fmla="*/ 1275118 h 2551914"/>
                <a:gd name="connsiteX218" fmla="*/ 2551914 w 2551914"/>
                <a:gd name="connsiteY218" fmla="*/ 1275957 h 2551914"/>
                <a:gd name="connsiteX219" fmla="*/ 2551829 w 2551914"/>
                <a:gd name="connsiteY219" fmla="*/ 1276797 h 2551914"/>
                <a:gd name="connsiteX220" fmla="*/ 2347102 w 2551914"/>
                <a:gd name="connsiteY220" fmla="*/ 1285598 h 2551914"/>
                <a:gd name="connsiteX221" fmla="*/ 2348074 w 2551914"/>
                <a:gd name="connsiteY221" fmla="*/ 1275957 h 2551914"/>
                <a:gd name="connsiteX222" fmla="*/ 2543430 w 2551914"/>
                <a:gd name="connsiteY222" fmla="*/ 1191800 h 2551914"/>
                <a:gd name="connsiteX223" fmla="*/ 2543647 w 2551914"/>
                <a:gd name="connsiteY223" fmla="*/ 1193949 h 2551914"/>
                <a:gd name="connsiteX224" fmla="*/ 2342019 w 2551914"/>
                <a:gd name="connsiteY224" fmla="*/ 1215893 h 2551914"/>
                <a:gd name="connsiteX225" fmla="*/ 2340051 w 2551914"/>
                <a:gd name="connsiteY225" fmla="*/ 1196375 h 2551914"/>
                <a:gd name="connsiteX226" fmla="*/ 8484 w 2551914"/>
                <a:gd name="connsiteY226" fmla="*/ 1191798 h 2551914"/>
                <a:gd name="connsiteX227" fmla="*/ 211863 w 2551914"/>
                <a:gd name="connsiteY227" fmla="*/ 1196373 h 2551914"/>
                <a:gd name="connsiteX228" fmla="*/ 209895 w 2551914"/>
                <a:gd name="connsiteY228" fmla="*/ 1215892 h 2551914"/>
                <a:gd name="connsiteX229" fmla="*/ 8268 w 2551914"/>
                <a:gd name="connsiteY229" fmla="*/ 1193947 h 2551914"/>
                <a:gd name="connsiteX230" fmla="*/ 2524008 w 2551914"/>
                <a:gd name="connsiteY230" fmla="*/ 1110075 h 2551914"/>
                <a:gd name="connsiteX231" fmla="*/ 2524942 w 2551914"/>
                <a:gd name="connsiteY231" fmla="*/ 1113083 h 2551914"/>
                <a:gd name="connsiteX232" fmla="*/ 2328067 w 2551914"/>
                <a:gd name="connsiteY232" fmla="*/ 1147661 h 2551914"/>
                <a:gd name="connsiteX233" fmla="*/ 2321930 w 2551914"/>
                <a:gd name="connsiteY233" fmla="*/ 1127890 h 2551914"/>
                <a:gd name="connsiteX234" fmla="*/ 27909 w 2551914"/>
                <a:gd name="connsiteY234" fmla="*/ 1110067 h 2551914"/>
                <a:gd name="connsiteX235" fmla="*/ 229986 w 2551914"/>
                <a:gd name="connsiteY235" fmla="*/ 1127884 h 2551914"/>
                <a:gd name="connsiteX236" fmla="*/ 223849 w 2551914"/>
                <a:gd name="connsiteY236" fmla="*/ 1147655 h 2551914"/>
                <a:gd name="connsiteX237" fmla="*/ 26975 w 2551914"/>
                <a:gd name="connsiteY237" fmla="*/ 1113076 h 2551914"/>
                <a:gd name="connsiteX238" fmla="*/ 2493292 w 2551914"/>
                <a:gd name="connsiteY238" fmla="*/ 1031459 h 2551914"/>
                <a:gd name="connsiteX239" fmla="*/ 2495571 w 2551914"/>
                <a:gd name="connsiteY239" fmla="*/ 1035657 h 2551914"/>
                <a:gd name="connsiteX240" fmla="*/ 2305117 w 2551914"/>
                <a:gd name="connsiteY240" fmla="*/ 1082125 h 2551914"/>
                <a:gd name="connsiteX241" fmla="*/ 2294314 w 2551914"/>
                <a:gd name="connsiteY241" fmla="*/ 1062222 h 2551914"/>
                <a:gd name="connsiteX242" fmla="*/ 58622 w 2551914"/>
                <a:gd name="connsiteY242" fmla="*/ 1031459 h 2551914"/>
                <a:gd name="connsiteX243" fmla="*/ 257600 w 2551914"/>
                <a:gd name="connsiteY243" fmla="*/ 1062222 h 2551914"/>
                <a:gd name="connsiteX244" fmla="*/ 246798 w 2551914"/>
                <a:gd name="connsiteY244" fmla="*/ 1082125 h 2551914"/>
                <a:gd name="connsiteX245" fmla="*/ 56343 w 2551914"/>
                <a:gd name="connsiteY245" fmla="*/ 1035657 h 2551914"/>
                <a:gd name="connsiteX246" fmla="*/ 2451411 w 2551914"/>
                <a:gd name="connsiteY246" fmla="*/ 957542 h 2551914"/>
                <a:gd name="connsiteX247" fmla="*/ 2455987 w 2551914"/>
                <a:gd name="connsiteY247" fmla="*/ 963089 h 2551914"/>
                <a:gd name="connsiteX248" fmla="*/ 2271932 w 2551914"/>
                <a:gd name="connsiteY248" fmla="*/ 1020986 h 2551914"/>
                <a:gd name="connsiteX249" fmla="*/ 2267951 w 2551914"/>
                <a:gd name="connsiteY249" fmla="*/ 1013651 h 2551914"/>
                <a:gd name="connsiteX250" fmla="*/ 2257279 w 2551914"/>
                <a:gd name="connsiteY250" fmla="*/ 1000717 h 2551914"/>
                <a:gd name="connsiteX251" fmla="*/ 100503 w 2551914"/>
                <a:gd name="connsiteY251" fmla="*/ 957542 h 2551914"/>
                <a:gd name="connsiteX252" fmla="*/ 294636 w 2551914"/>
                <a:gd name="connsiteY252" fmla="*/ 1000717 h 2551914"/>
                <a:gd name="connsiteX253" fmla="*/ 283963 w 2551914"/>
                <a:gd name="connsiteY253" fmla="*/ 1013651 h 2551914"/>
                <a:gd name="connsiteX254" fmla="*/ 279982 w 2551914"/>
                <a:gd name="connsiteY254" fmla="*/ 1020986 h 2551914"/>
                <a:gd name="connsiteX255" fmla="*/ 95927 w 2551914"/>
                <a:gd name="connsiteY255" fmla="*/ 963089 h 2551914"/>
                <a:gd name="connsiteX256" fmla="*/ 2396222 w 2551914"/>
                <a:gd name="connsiteY256" fmla="*/ 890652 h 2551914"/>
                <a:gd name="connsiteX257" fmla="*/ 2402598 w 2551914"/>
                <a:gd name="connsiteY257" fmla="*/ 898380 h 2551914"/>
                <a:gd name="connsiteX258" fmla="*/ 2228570 w 2551914"/>
                <a:gd name="connsiteY258" fmla="*/ 965922 h 2551914"/>
                <a:gd name="connsiteX259" fmla="*/ 2211098 w 2551914"/>
                <a:gd name="connsiteY259" fmla="*/ 944746 h 2551914"/>
                <a:gd name="connsiteX260" fmla="*/ 155694 w 2551914"/>
                <a:gd name="connsiteY260" fmla="*/ 890650 h 2551914"/>
                <a:gd name="connsiteX261" fmla="*/ 340817 w 2551914"/>
                <a:gd name="connsiteY261" fmla="*/ 944744 h 2551914"/>
                <a:gd name="connsiteX262" fmla="*/ 323345 w 2551914"/>
                <a:gd name="connsiteY262" fmla="*/ 965920 h 2551914"/>
                <a:gd name="connsiteX263" fmla="*/ 149317 w 2551914"/>
                <a:gd name="connsiteY263" fmla="*/ 898379 h 2551914"/>
                <a:gd name="connsiteX264" fmla="*/ 216091 w 2551914"/>
                <a:gd name="connsiteY264" fmla="*/ 830174 h 2551914"/>
                <a:gd name="connsiteX265" fmla="*/ 384470 w 2551914"/>
                <a:gd name="connsiteY265" fmla="*/ 891586 h 2551914"/>
                <a:gd name="connsiteX266" fmla="*/ 385977 w 2551914"/>
                <a:gd name="connsiteY266" fmla="*/ 907316 h 2551914"/>
                <a:gd name="connsiteX267" fmla="*/ 373784 w 2551914"/>
                <a:gd name="connsiteY267" fmla="*/ 917376 h 2551914"/>
                <a:gd name="connsiteX268" fmla="*/ 211296 w 2551914"/>
                <a:gd name="connsiteY268" fmla="*/ 841740 h 2551914"/>
                <a:gd name="connsiteX269" fmla="*/ 216767 w 2551914"/>
                <a:gd name="connsiteY269" fmla="*/ 837226 h 2551914"/>
                <a:gd name="connsiteX270" fmla="*/ 2335824 w 2551914"/>
                <a:gd name="connsiteY270" fmla="*/ 830174 h 2551914"/>
                <a:gd name="connsiteX271" fmla="*/ 2335148 w 2551914"/>
                <a:gd name="connsiteY271" fmla="*/ 837226 h 2551914"/>
                <a:gd name="connsiteX272" fmla="*/ 2340619 w 2551914"/>
                <a:gd name="connsiteY272" fmla="*/ 841740 h 2551914"/>
                <a:gd name="connsiteX273" fmla="*/ 2178130 w 2551914"/>
                <a:gd name="connsiteY273" fmla="*/ 917376 h 2551914"/>
                <a:gd name="connsiteX274" fmla="*/ 2165937 w 2551914"/>
                <a:gd name="connsiteY274" fmla="*/ 907316 h 2551914"/>
                <a:gd name="connsiteX275" fmla="*/ 2167445 w 2551914"/>
                <a:gd name="connsiteY275" fmla="*/ 891586 h 2551914"/>
                <a:gd name="connsiteX276" fmla="*/ 212316 w 2551914"/>
                <a:gd name="connsiteY276" fmla="*/ 746291 h 2551914"/>
                <a:gd name="connsiteX277" fmla="*/ 383130 w 2551914"/>
                <a:gd name="connsiteY277" fmla="*/ 821589 h 2551914"/>
                <a:gd name="connsiteX278" fmla="*/ 380511 w 2551914"/>
                <a:gd name="connsiteY278" fmla="*/ 848916 h 2551914"/>
                <a:gd name="connsiteX279" fmla="*/ 211360 w 2551914"/>
                <a:gd name="connsiteY279" fmla="*/ 756265 h 2551914"/>
                <a:gd name="connsiteX280" fmla="*/ 2339600 w 2551914"/>
                <a:gd name="connsiteY280" fmla="*/ 746288 h 2551914"/>
                <a:gd name="connsiteX281" fmla="*/ 2340556 w 2551914"/>
                <a:gd name="connsiteY281" fmla="*/ 756262 h 2551914"/>
                <a:gd name="connsiteX282" fmla="*/ 2171404 w 2551914"/>
                <a:gd name="connsiteY282" fmla="*/ 848914 h 2551914"/>
                <a:gd name="connsiteX283" fmla="*/ 2168784 w 2551914"/>
                <a:gd name="connsiteY283" fmla="*/ 821586 h 2551914"/>
                <a:gd name="connsiteX284" fmla="*/ 220320 w 2551914"/>
                <a:gd name="connsiteY284" fmla="*/ 662782 h 2551914"/>
                <a:gd name="connsiteX285" fmla="*/ 391406 w 2551914"/>
                <a:gd name="connsiteY285" fmla="*/ 751989 h 2551914"/>
                <a:gd name="connsiteX286" fmla="*/ 389034 w 2551914"/>
                <a:gd name="connsiteY286" fmla="*/ 759990 h 2551914"/>
                <a:gd name="connsiteX287" fmla="*/ 387434 w 2551914"/>
                <a:gd name="connsiteY287" fmla="*/ 776683 h 2551914"/>
                <a:gd name="connsiteX288" fmla="*/ 219634 w 2551914"/>
                <a:gd name="connsiteY288" fmla="*/ 669940 h 2551914"/>
                <a:gd name="connsiteX289" fmla="*/ 2331596 w 2551914"/>
                <a:gd name="connsiteY289" fmla="*/ 662781 h 2551914"/>
                <a:gd name="connsiteX290" fmla="*/ 2332282 w 2551914"/>
                <a:gd name="connsiteY290" fmla="*/ 669939 h 2551914"/>
                <a:gd name="connsiteX291" fmla="*/ 2164481 w 2551914"/>
                <a:gd name="connsiteY291" fmla="*/ 776682 h 2551914"/>
                <a:gd name="connsiteX292" fmla="*/ 2162881 w 2551914"/>
                <a:gd name="connsiteY292" fmla="*/ 759990 h 2551914"/>
                <a:gd name="connsiteX293" fmla="*/ 2160509 w 2551914"/>
                <a:gd name="connsiteY293" fmla="*/ 751989 h 2551914"/>
                <a:gd name="connsiteX294" fmla="*/ 243642 w 2551914"/>
                <a:gd name="connsiteY294" fmla="*/ 583481 h 2551914"/>
                <a:gd name="connsiteX295" fmla="*/ 411171 w 2551914"/>
                <a:gd name="connsiteY295" fmla="*/ 685294 h 2551914"/>
                <a:gd name="connsiteX296" fmla="*/ 404736 w 2551914"/>
                <a:gd name="connsiteY296" fmla="*/ 707006 h 2551914"/>
                <a:gd name="connsiteX297" fmla="*/ 242285 w 2551914"/>
                <a:gd name="connsiteY297" fmla="*/ 588060 h 2551914"/>
                <a:gd name="connsiteX298" fmla="*/ 2308273 w 2551914"/>
                <a:gd name="connsiteY298" fmla="*/ 583480 h 2551914"/>
                <a:gd name="connsiteX299" fmla="*/ 2309630 w 2551914"/>
                <a:gd name="connsiteY299" fmla="*/ 588059 h 2551914"/>
                <a:gd name="connsiteX300" fmla="*/ 2147178 w 2551914"/>
                <a:gd name="connsiteY300" fmla="*/ 707006 h 2551914"/>
                <a:gd name="connsiteX301" fmla="*/ 2140744 w 2551914"/>
                <a:gd name="connsiteY301" fmla="*/ 685294 h 2551914"/>
                <a:gd name="connsiteX302" fmla="*/ 277619 w 2551914"/>
                <a:gd name="connsiteY302" fmla="*/ 507969 h 2551914"/>
                <a:gd name="connsiteX303" fmla="*/ 441281 w 2551914"/>
                <a:gd name="connsiteY303" fmla="*/ 622728 h 2551914"/>
                <a:gd name="connsiteX304" fmla="*/ 431641 w 2551914"/>
                <a:gd name="connsiteY304" fmla="*/ 641048 h 2551914"/>
                <a:gd name="connsiteX305" fmla="*/ 276152 w 2551914"/>
                <a:gd name="connsiteY305" fmla="*/ 510757 h 2551914"/>
                <a:gd name="connsiteX306" fmla="*/ 2274292 w 2551914"/>
                <a:gd name="connsiteY306" fmla="*/ 507960 h 2551914"/>
                <a:gd name="connsiteX307" fmla="*/ 2275758 w 2551914"/>
                <a:gd name="connsiteY307" fmla="*/ 510748 h 2551914"/>
                <a:gd name="connsiteX308" fmla="*/ 2120271 w 2551914"/>
                <a:gd name="connsiteY308" fmla="*/ 641042 h 2551914"/>
                <a:gd name="connsiteX309" fmla="*/ 2110630 w 2551914"/>
                <a:gd name="connsiteY309" fmla="*/ 622722 h 2551914"/>
                <a:gd name="connsiteX310" fmla="*/ 321575 w 2551914"/>
                <a:gd name="connsiteY310" fmla="*/ 437557 h 2551914"/>
                <a:gd name="connsiteX311" fmla="*/ 479665 w 2551914"/>
                <a:gd name="connsiteY311" fmla="*/ 564611 h 2551914"/>
                <a:gd name="connsiteX312" fmla="*/ 467254 w 2551914"/>
                <a:gd name="connsiteY312" fmla="*/ 579804 h 2551914"/>
                <a:gd name="connsiteX313" fmla="*/ 320209 w 2551914"/>
                <a:gd name="connsiteY313" fmla="*/ 439229 h 2551914"/>
                <a:gd name="connsiteX314" fmla="*/ 2230337 w 2551914"/>
                <a:gd name="connsiteY314" fmla="*/ 437554 h 2551914"/>
                <a:gd name="connsiteX315" fmla="*/ 2231703 w 2551914"/>
                <a:gd name="connsiteY315" fmla="*/ 439226 h 2551914"/>
                <a:gd name="connsiteX316" fmla="*/ 2084658 w 2551914"/>
                <a:gd name="connsiteY316" fmla="*/ 579802 h 2551914"/>
                <a:gd name="connsiteX317" fmla="*/ 2072248 w 2551914"/>
                <a:gd name="connsiteY317" fmla="*/ 564609 h 2551914"/>
                <a:gd name="connsiteX318" fmla="*/ 374374 w 2551914"/>
                <a:gd name="connsiteY318" fmla="*/ 373186 h 2551914"/>
                <a:gd name="connsiteX319" fmla="*/ 525360 w 2551914"/>
                <a:gd name="connsiteY319" fmla="*/ 511726 h 2551914"/>
                <a:gd name="connsiteX320" fmla="*/ 517856 w 2551914"/>
                <a:gd name="connsiteY320" fmla="*/ 517856 h 2551914"/>
                <a:gd name="connsiteX321" fmla="*/ 511727 w 2551914"/>
                <a:gd name="connsiteY321" fmla="*/ 525360 h 2551914"/>
                <a:gd name="connsiteX322" fmla="*/ 373186 w 2551914"/>
                <a:gd name="connsiteY322" fmla="*/ 374374 h 2551914"/>
                <a:gd name="connsiteX323" fmla="*/ 373720 w 2551914"/>
                <a:gd name="connsiteY323" fmla="*/ 373720 h 2551914"/>
                <a:gd name="connsiteX324" fmla="*/ 2177541 w 2551914"/>
                <a:gd name="connsiteY324" fmla="*/ 373186 h 2551914"/>
                <a:gd name="connsiteX325" fmla="*/ 2178195 w 2551914"/>
                <a:gd name="connsiteY325" fmla="*/ 373720 h 2551914"/>
                <a:gd name="connsiteX326" fmla="*/ 2178728 w 2551914"/>
                <a:gd name="connsiteY326" fmla="*/ 374373 h 2551914"/>
                <a:gd name="connsiteX327" fmla="*/ 2040188 w 2551914"/>
                <a:gd name="connsiteY327" fmla="*/ 525360 h 2551914"/>
                <a:gd name="connsiteX328" fmla="*/ 2034058 w 2551914"/>
                <a:gd name="connsiteY328" fmla="*/ 517856 h 2551914"/>
                <a:gd name="connsiteX329" fmla="*/ 2026554 w 2551914"/>
                <a:gd name="connsiteY329" fmla="*/ 511726 h 2551914"/>
                <a:gd name="connsiteX330" fmla="*/ 439226 w 2551914"/>
                <a:gd name="connsiteY330" fmla="*/ 320211 h 2551914"/>
                <a:gd name="connsiteX331" fmla="*/ 579802 w 2551914"/>
                <a:gd name="connsiteY331" fmla="*/ 467256 h 2551914"/>
                <a:gd name="connsiteX332" fmla="*/ 564609 w 2551914"/>
                <a:gd name="connsiteY332" fmla="*/ 479666 h 2551914"/>
                <a:gd name="connsiteX333" fmla="*/ 437554 w 2551914"/>
                <a:gd name="connsiteY333" fmla="*/ 321577 h 2551914"/>
                <a:gd name="connsiteX334" fmla="*/ 2112685 w 2551914"/>
                <a:gd name="connsiteY334" fmla="*/ 320209 h 2551914"/>
                <a:gd name="connsiteX335" fmla="*/ 2114358 w 2551914"/>
                <a:gd name="connsiteY335" fmla="*/ 321575 h 2551914"/>
                <a:gd name="connsiteX336" fmla="*/ 1987303 w 2551914"/>
                <a:gd name="connsiteY336" fmla="*/ 479665 h 2551914"/>
                <a:gd name="connsiteX337" fmla="*/ 1972110 w 2551914"/>
                <a:gd name="connsiteY337" fmla="*/ 467254 h 2551914"/>
                <a:gd name="connsiteX338" fmla="*/ 510749 w 2551914"/>
                <a:gd name="connsiteY338" fmla="*/ 276156 h 2551914"/>
                <a:gd name="connsiteX339" fmla="*/ 641042 w 2551914"/>
                <a:gd name="connsiteY339" fmla="*/ 431644 h 2551914"/>
                <a:gd name="connsiteX340" fmla="*/ 622722 w 2551914"/>
                <a:gd name="connsiteY340" fmla="*/ 441284 h 2551914"/>
                <a:gd name="connsiteX341" fmla="*/ 507961 w 2551914"/>
                <a:gd name="connsiteY341" fmla="*/ 277623 h 2551914"/>
                <a:gd name="connsiteX342" fmla="*/ 2041158 w 2551914"/>
                <a:gd name="connsiteY342" fmla="*/ 276152 h 2551914"/>
                <a:gd name="connsiteX343" fmla="*/ 2043945 w 2551914"/>
                <a:gd name="connsiteY343" fmla="*/ 277619 h 2551914"/>
                <a:gd name="connsiteX344" fmla="*/ 1929186 w 2551914"/>
                <a:gd name="connsiteY344" fmla="*/ 441281 h 2551914"/>
                <a:gd name="connsiteX345" fmla="*/ 1910866 w 2551914"/>
                <a:gd name="connsiteY345" fmla="*/ 431640 h 2551914"/>
                <a:gd name="connsiteX346" fmla="*/ 588060 w 2551914"/>
                <a:gd name="connsiteY346" fmla="*/ 242285 h 2551914"/>
                <a:gd name="connsiteX347" fmla="*/ 707006 w 2551914"/>
                <a:gd name="connsiteY347" fmla="*/ 404736 h 2551914"/>
                <a:gd name="connsiteX348" fmla="*/ 685294 w 2551914"/>
                <a:gd name="connsiteY348" fmla="*/ 411171 h 2551914"/>
                <a:gd name="connsiteX349" fmla="*/ 583481 w 2551914"/>
                <a:gd name="connsiteY349" fmla="*/ 243642 h 2551914"/>
                <a:gd name="connsiteX350" fmla="*/ 1963854 w 2551914"/>
                <a:gd name="connsiteY350" fmla="*/ 242285 h 2551914"/>
                <a:gd name="connsiteX351" fmla="*/ 1968433 w 2551914"/>
                <a:gd name="connsiteY351" fmla="*/ 243642 h 2551914"/>
                <a:gd name="connsiteX352" fmla="*/ 1866620 w 2551914"/>
                <a:gd name="connsiteY352" fmla="*/ 411171 h 2551914"/>
                <a:gd name="connsiteX353" fmla="*/ 1844908 w 2551914"/>
                <a:gd name="connsiteY353" fmla="*/ 404736 h 2551914"/>
                <a:gd name="connsiteX354" fmla="*/ 1881975 w 2551914"/>
                <a:gd name="connsiteY354" fmla="*/ 219633 h 2551914"/>
                <a:gd name="connsiteX355" fmla="*/ 1889134 w 2551914"/>
                <a:gd name="connsiteY355" fmla="*/ 220319 h 2551914"/>
                <a:gd name="connsiteX356" fmla="*/ 1799926 w 2551914"/>
                <a:gd name="connsiteY356" fmla="*/ 391406 h 2551914"/>
                <a:gd name="connsiteX357" fmla="*/ 1791924 w 2551914"/>
                <a:gd name="connsiteY357" fmla="*/ 389034 h 2551914"/>
                <a:gd name="connsiteX358" fmla="*/ 1775231 w 2551914"/>
                <a:gd name="connsiteY358" fmla="*/ 387434 h 2551914"/>
                <a:gd name="connsiteX359" fmla="*/ 669940 w 2551914"/>
                <a:gd name="connsiteY359" fmla="*/ 219633 h 2551914"/>
                <a:gd name="connsiteX360" fmla="*/ 776683 w 2551914"/>
                <a:gd name="connsiteY360" fmla="*/ 387434 h 2551914"/>
                <a:gd name="connsiteX361" fmla="*/ 759990 w 2551914"/>
                <a:gd name="connsiteY361" fmla="*/ 389034 h 2551914"/>
                <a:gd name="connsiteX362" fmla="*/ 751989 w 2551914"/>
                <a:gd name="connsiteY362" fmla="*/ 391405 h 2551914"/>
                <a:gd name="connsiteX363" fmla="*/ 662781 w 2551914"/>
                <a:gd name="connsiteY363" fmla="*/ 220319 h 2551914"/>
                <a:gd name="connsiteX364" fmla="*/ 756262 w 2551914"/>
                <a:gd name="connsiteY364" fmla="*/ 211359 h 2551914"/>
                <a:gd name="connsiteX365" fmla="*/ 848914 w 2551914"/>
                <a:gd name="connsiteY365" fmla="*/ 380511 h 2551914"/>
                <a:gd name="connsiteX366" fmla="*/ 821586 w 2551914"/>
                <a:gd name="connsiteY366" fmla="*/ 383131 h 2551914"/>
                <a:gd name="connsiteX367" fmla="*/ 746288 w 2551914"/>
                <a:gd name="connsiteY367" fmla="*/ 212315 h 2551914"/>
                <a:gd name="connsiteX368" fmla="*/ 1795649 w 2551914"/>
                <a:gd name="connsiteY368" fmla="*/ 211359 h 2551914"/>
                <a:gd name="connsiteX369" fmla="*/ 1805623 w 2551914"/>
                <a:gd name="connsiteY369" fmla="*/ 212315 h 2551914"/>
                <a:gd name="connsiteX370" fmla="*/ 1730325 w 2551914"/>
                <a:gd name="connsiteY370" fmla="*/ 383130 h 2551914"/>
                <a:gd name="connsiteX371" fmla="*/ 1702998 w 2551914"/>
                <a:gd name="connsiteY371" fmla="*/ 380511 h 2551914"/>
                <a:gd name="connsiteX372" fmla="*/ 1710175 w 2551914"/>
                <a:gd name="connsiteY372" fmla="*/ 211296 h 2551914"/>
                <a:gd name="connsiteX373" fmla="*/ 1714688 w 2551914"/>
                <a:gd name="connsiteY373" fmla="*/ 216766 h 2551914"/>
                <a:gd name="connsiteX374" fmla="*/ 1721740 w 2551914"/>
                <a:gd name="connsiteY374" fmla="*/ 216090 h 2551914"/>
                <a:gd name="connsiteX375" fmla="*/ 1660328 w 2551914"/>
                <a:gd name="connsiteY375" fmla="*/ 384470 h 2551914"/>
                <a:gd name="connsiteX376" fmla="*/ 1644599 w 2551914"/>
                <a:gd name="connsiteY376" fmla="*/ 385977 h 2551914"/>
                <a:gd name="connsiteX377" fmla="*/ 1634538 w 2551914"/>
                <a:gd name="connsiteY377" fmla="*/ 373784 h 2551914"/>
                <a:gd name="connsiteX378" fmla="*/ 841740 w 2551914"/>
                <a:gd name="connsiteY378" fmla="*/ 211296 h 2551914"/>
                <a:gd name="connsiteX379" fmla="*/ 917376 w 2551914"/>
                <a:gd name="connsiteY379" fmla="*/ 373784 h 2551914"/>
                <a:gd name="connsiteX380" fmla="*/ 907316 w 2551914"/>
                <a:gd name="connsiteY380" fmla="*/ 385977 h 2551914"/>
                <a:gd name="connsiteX381" fmla="*/ 891586 w 2551914"/>
                <a:gd name="connsiteY381" fmla="*/ 384470 h 2551914"/>
                <a:gd name="connsiteX382" fmla="*/ 830174 w 2551914"/>
                <a:gd name="connsiteY382" fmla="*/ 216090 h 2551914"/>
                <a:gd name="connsiteX383" fmla="*/ 837226 w 2551914"/>
                <a:gd name="connsiteY383" fmla="*/ 216766 h 2551914"/>
                <a:gd name="connsiteX384" fmla="*/ 1653536 w 2551914"/>
                <a:gd name="connsiteY384" fmla="*/ 149317 h 2551914"/>
                <a:gd name="connsiteX385" fmla="*/ 1661264 w 2551914"/>
                <a:gd name="connsiteY385" fmla="*/ 155694 h 2551914"/>
                <a:gd name="connsiteX386" fmla="*/ 1607170 w 2551914"/>
                <a:gd name="connsiteY386" fmla="*/ 340817 h 2551914"/>
                <a:gd name="connsiteX387" fmla="*/ 1585994 w 2551914"/>
                <a:gd name="connsiteY387" fmla="*/ 323345 h 2551914"/>
                <a:gd name="connsiteX388" fmla="*/ 898380 w 2551914"/>
                <a:gd name="connsiteY388" fmla="*/ 149316 h 2551914"/>
                <a:gd name="connsiteX389" fmla="*/ 965921 w 2551914"/>
                <a:gd name="connsiteY389" fmla="*/ 323344 h 2551914"/>
                <a:gd name="connsiteX390" fmla="*/ 944746 w 2551914"/>
                <a:gd name="connsiteY390" fmla="*/ 340816 h 2551914"/>
                <a:gd name="connsiteX391" fmla="*/ 890652 w 2551914"/>
                <a:gd name="connsiteY391" fmla="*/ 155692 h 2551914"/>
                <a:gd name="connsiteX392" fmla="*/ 963089 w 2551914"/>
                <a:gd name="connsiteY392" fmla="*/ 95927 h 2551914"/>
                <a:gd name="connsiteX393" fmla="*/ 1020986 w 2551914"/>
                <a:gd name="connsiteY393" fmla="*/ 279982 h 2551914"/>
                <a:gd name="connsiteX394" fmla="*/ 1013651 w 2551914"/>
                <a:gd name="connsiteY394" fmla="*/ 283963 h 2551914"/>
                <a:gd name="connsiteX395" fmla="*/ 1000717 w 2551914"/>
                <a:gd name="connsiteY395" fmla="*/ 294635 h 2551914"/>
                <a:gd name="connsiteX396" fmla="*/ 957542 w 2551914"/>
                <a:gd name="connsiteY396" fmla="*/ 100503 h 2551914"/>
                <a:gd name="connsiteX397" fmla="*/ 1588825 w 2551914"/>
                <a:gd name="connsiteY397" fmla="*/ 95926 h 2551914"/>
                <a:gd name="connsiteX398" fmla="*/ 1594372 w 2551914"/>
                <a:gd name="connsiteY398" fmla="*/ 100503 h 2551914"/>
                <a:gd name="connsiteX399" fmla="*/ 1551198 w 2551914"/>
                <a:gd name="connsiteY399" fmla="*/ 294635 h 2551914"/>
                <a:gd name="connsiteX400" fmla="*/ 1538263 w 2551914"/>
                <a:gd name="connsiteY400" fmla="*/ 283963 h 2551914"/>
                <a:gd name="connsiteX401" fmla="*/ 1530928 w 2551914"/>
                <a:gd name="connsiteY401" fmla="*/ 279982 h 2551914"/>
                <a:gd name="connsiteX402" fmla="*/ 1035657 w 2551914"/>
                <a:gd name="connsiteY402" fmla="*/ 56343 h 2551914"/>
                <a:gd name="connsiteX403" fmla="*/ 1082124 w 2551914"/>
                <a:gd name="connsiteY403" fmla="*/ 246798 h 2551914"/>
                <a:gd name="connsiteX404" fmla="*/ 1062222 w 2551914"/>
                <a:gd name="connsiteY404" fmla="*/ 257600 h 2551914"/>
                <a:gd name="connsiteX405" fmla="*/ 1031459 w 2551914"/>
                <a:gd name="connsiteY405" fmla="*/ 58622 h 2551914"/>
                <a:gd name="connsiteX406" fmla="*/ 1516257 w 2551914"/>
                <a:gd name="connsiteY406" fmla="*/ 56343 h 2551914"/>
                <a:gd name="connsiteX407" fmla="*/ 1520455 w 2551914"/>
                <a:gd name="connsiteY407" fmla="*/ 58621 h 2551914"/>
                <a:gd name="connsiteX408" fmla="*/ 1489692 w 2551914"/>
                <a:gd name="connsiteY408" fmla="*/ 257600 h 2551914"/>
                <a:gd name="connsiteX409" fmla="*/ 1469790 w 2551914"/>
                <a:gd name="connsiteY409" fmla="*/ 246797 h 2551914"/>
                <a:gd name="connsiteX410" fmla="*/ 1438839 w 2551914"/>
                <a:gd name="connsiteY410" fmla="*/ 26975 h 2551914"/>
                <a:gd name="connsiteX411" fmla="*/ 1441847 w 2551914"/>
                <a:gd name="connsiteY411" fmla="*/ 27908 h 2551914"/>
                <a:gd name="connsiteX412" fmla="*/ 1424030 w 2551914"/>
                <a:gd name="connsiteY412" fmla="*/ 229986 h 2551914"/>
                <a:gd name="connsiteX413" fmla="*/ 1404259 w 2551914"/>
                <a:gd name="connsiteY413" fmla="*/ 223849 h 2551914"/>
                <a:gd name="connsiteX414" fmla="*/ 1113083 w 2551914"/>
                <a:gd name="connsiteY414" fmla="*/ 26972 h 2551914"/>
                <a:gd name="connsiteX415" fmla="*/ 1147661 w 2551914"/>
                <a:gd name="connsiteY415" fmla="*/ 223847 h 2551914"/>
                <a:gd name="connsiteX416" fmla="*/ 1127890 w 2551914"/>
                <a:gd name="connsiteY416" fmla="*/ 229984 h 2551914"/>
                <a:gd name="connsiteX417" fmla="*/ 1110075 w 2551914"/>
                <a:gd name="connsiteY417" fmla="*/ 27906 h 2551914"/>
                <a:gd name="connsiteX418" fmla="*/ 1357968 w 2551914"/>
                <a:gd name="connsiteY418" fmla="*/ 8267 h 2551914"/>
                <a:gd name="connsiteX419" fmla="*/ 1360116 w 2551914"/>
                <a:gd name="connsiteY419" fmla="*/ 8484 h 2551914"/>
                <a:gd name="connsiteX420" fmla="*/ 1355541 w 2551914"/>
                <a:gd name="connsiteY420" fmla="*/ 211863 h 2551914"/>
                <a:gd name="connsiteX421" fmla="*/ 1336023 w 2551914"/>
                <a:gd name="connsiteY421" fmla="*/ 209895 h 2551914"/>
                <a:gd name="connsiteX422" fmla="*/ 1193949 w 2551914"/>
                <a:gd name="connsiteY422" fmla="*/ 8267 h 2551914"/>
                <a:gd name="connsiteX423" fmla="*/ 1215893 w 2551914"/>
                <a:gd name="connsiteY423" fmla="*/ 209895 h 2551914"/>
                <a:gd name="connsiteX424" fmla="*/ 1196375 w 2551914"/>
                <a:gd name="connsiteY424" fmla="*/ 211863 h 2551914"/>
                <a:gd name="connsiteX425" fmla="*/ 1191800 w 2551914"/>
                <a:gd name="connsiteY425" fmla="*/ 8484 h 2551914"/>
                <a:gd name="connsiteX426" fmla="*/ 1275957 w 2551914"/>
                <a:gd name="connsiteY426" fmla="*/ 0 h 2551914"/>
                <a:gd name="connsiteX427" fmla="*/ 1276797 w 2551914"/>
                <a:gd name="connsiteY427" fmla="*/ 85 h 2551914"/>
                <a:gd name="connsiteX428" fmla="*/ 1285598 w 2551914"/>
                <a:gd name="connsiteY428" fmla="*/ 204812 h 2551914"/>
                <a:gd name="connsiteX429" fmla="*/ 1275957 w 2551914"/>
                <a:gd name="connsiteY429" fmla="*/ 203840 h 2551914"/>
                <a:gd name="connsiteX430" fmla="*/ 1266316 w 2551914"/>
                <a:gd name="connsiteY430" fmla="*/ 204812 h 2551914"/>
                <a:gd name="connsiteX431" fmla="*/ 1275118 w 2551914"/>
                <a:gd name="connsiteY431" fmla="*/ 85 h 2551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</a:cxnLst>
              <a:rect l="l" t="t" r="r" b="b"/>
              <a:pathLst>
                <a:path w="2551914" h="2551914">
                  <a:moveTo>
                    <a:pt x="1285598" y="2347102"/>
                  </a:moveTo>
                  <a:lnTo>
                    <a:pt x="1276797" y="2551830"/>
                  </a:lnTo>
                  <a:lnTo>
                    <a:pt x="1275957" y="2551914"/>
                  </a:lnTo>
                  <a:lnTo>
                    <a:pt x="1275118" y="2551830"/>
                  </a:lnTo>
                  <a:lnTo>
                    <a:pt x="1266317" y="2347102"/>
                  </a:lnTo>
                  <a:lnTo>
                    <a:pt x="1275957" y="2348074"/>
                  </a:lnTo>
                  <a:close/>
                  <a:moveTo>
                    <a:pt x="1355540" y="2340052"/>
                  </a:moveTo>
                  <a:lnTo>
                    <a:pt x="1360114" y="2543430"/>
                  </a:lnTo>
                  <a:lnTo>
                    <a:pt x="1357965" y="2543647"/>
                  </a:lnTo>
                  <a:lnTo>
                    <a:pt x="1336021" y="2342019"/>
                  </a:lnTo>
                  <a:close/>
                  <a:moveTo>
                    <a:pt x="1196373" y="2340051"/>
                  </a:moveTo>
                  <a:lnTo>
                    <a:pt x="1215892" y="2342019"/>
                  </a:lnTo>
                  <a:lnTo>
                    <a:pt x="1193947" y="2543647"/>
                  </a:lnTo>
                  <a:lnTo>
                    <a:pt x="1191798" y="2543430"/>
                  </a:lnTo>
                  <a:close/>
                  <a:moveTo>
                    <a:pt x="1424024" y="2321930"/>
                  </a:moveTo>
                  <a:lnTo>
                    <a:pt x="1441839" y="2524008"/>
                  </a:lnTo>
                  <a:lnTo>
                    <a:pt x="1438831" y="2524942"/>
                  </a:lnTo>
                  <a:lnTo>
                    <a:pt x="1404253" y="2328068"/>
                  </a:lnTo>
                  <a:close/>
                  <a:moveTo>
                    <a:pt x="1127884" y="2321928"/>
                  </a:moveTo>
                  <a:lnTo>
                    <a:pt x="1147655" y="2328065"/>
                  </a:lnTo>
                  <a:lnTo>
                    <a:pt x="1113076" y="2524939"/>
                  </a:lnTo>
                  <a:lnTo>
                    <a:pt x="1110067" y="2524006"/>
                  </a:lnTo>
                  <a:close/>
                  <a:moveTo>
                    <a:pt x="1489692" y="2294315"/>
                  </a:moveTo>
                  <a:lnTo>
                    <a:pt x="1520455" y="2493293"/>
                  </a:lnTo>
                  <a:lnTo>
                    <a:pt x="1516257" y="2495571"/>
                  </a:lnTo>
                  <a:lnTo>
                    <a:pt x="1469790" y="2305117"/>
                  </a:lnTo>
                  <a:close/>
                  <a:moveTo>
                    <a:pt x="1062222" y="2294314"/>
                  </a:moveTo>
                  <a:lnTo>
                    <a:pt x="1082124" y="2305117"/>
                  </a:lnTo>
                  <a:lnTo>
                    <a:pt x="1035657" y="2495571"/>
                  </a:lnTo>
                  <a:lnTo>
                    <a:pt x="1031459" y="2493293"/>
                  </a:lnTo>
                  <a:close/>
                  <a:moveTo>
                    <a:pt x="1551197" y="2257280"/>
                  </a:moveTo>
                  <a:lnTo>
                    <a:pt x="1594372" y="2451411"/>
                  </a:lnTo>
                  <a:lnTo>
                    <a:pt x="1588825" y="2455988"/>
                  </a:lnTo>
                  <a:lnTo>
                    <a:pt x="1530928" y="2271933"/>
                  </a:lnTo>
                  <a:lnTo>
                    <a:pt x="1538263" y="2267951"/>
                  </a:lnTo>
                  <a:close/>
                  <a:moveTo>
                    <a:pt x="1000717" y="2257279"/>
                  </a:moveTo>
                  <a:lnTo>
                    <a:pt x="1013651" y="2267951"/>
                  </a:lnTo>
                  <a:lnTo>
                    <a:pt x="1020986" y="2271932"/>
                  </a:lnTo>
                  <a:lnTo>
                    <a:pt x="963089" y="2455988"/>
                  </a:lnTo>
                  <a:lnTo>
                    <a:pt x="957542" y="2451411"/>
                  </a:lnTo>
                  <a:close/>
                  <a:moveTo>
                    <a:pt x="1607169" y="2211099"/>
                  </a:moveTo>
                  <a:lnTo>
                    <a:pt x="1661262" y="2396222"/>
                  </a:lnTo>
                  <a:lnTo>
                    <a:pt x="1653534" y="2402598"/>
                  </a:lnTo>
                  <a:lnTo>
                    <a:pt x="1585993" y="2228571"/>
                  </a:lnTo>
                  <a:close/>
                  <a:moveTo>
                    <a:pt x="944744" y="2211098"/>
                  </a:moveTo>
                  <a:lnTo>
                    <a:pt x="965920" y="2228570"/>
                  </a:lnTo>
                  <a:lnTo>
                    <a:pt x="898379" y="2402597"/>
                  </a:lnTo>
                  <a:lnTo>
                    <a:pt x="890650" y="2396221"/>
                  </a:lnTo>
                  <a:close/>
                  <a:moveTo>
                    <a:pt x="821588" y="2168786"/>
                  </a:moveTo>
                  <a:lnTo>
                    <a:pt x="848916" y="2171405"/>
                  </a:lnTo>
                  <a:lnTo>
                    <a:pt x="756264" y="2340556"/>
                  </a:lnTo>
                  <a:lnTo>
                    <a:pt x="746291" y="2339600"/>
                  </a:lnTo>
                  <a:close/>
                  <a:moveTo>
                    <a:pt x="1730329" y="2168786"/>
                  </a:moveTo>
                  <a:lnTo>
                    <a:pt x="1805626" y="2339600"/>
                  </a:lnTo>
                  <a:lnTo>
                    <a:pt x="1795653" y="2340556"/>
                  </a:lnTo>
                  <a:lnTo>
                    <a:pt x="1703001" y="2171405"/>
                  </a:lnTo>
                  <a:close/>
                  <a:moveTo>
                    <a:pt x="1644599" y="2165937"/>
                  </a:moveTo>
                  <a:lnTo>
                    <a:pt x="1660329" y="2167445"/>
                  </a:lnTo>
                  <a:lnTo>
                    <a:pt x="1721740" y="2335824"/>
                  </a:lnTo>
                  <a:lnTo>
                    <a:pt x="1714688" y="2335148"/>
                  </a:lnTo>
                  <a:lnTo>
                    <a:pt x="1710175" y="2340618"/>
                  </a:lnTo>
                  <a:lnTo>
                    <a:pt x="1634539" y="2178130"/>
                  </a:lnTo>
                  <a:close/>
                  <a:moveTo>
                    <a:pt x="907316" y="2165937"/>
                  </a:moveTo>
                  <a:lnTo>
                    <a:pt x="917376" y="2178130"/>
                  </a:lnTo>
                  <a:lnTo>
                    <a:pt x="841740" y="2340619"/>
                  </a:lnTo>
                  <a:lnTo>
                    <a:pt x="837226" y="2335148"/>
                  </a:lnTo>
                  <a:lnTo>
                    <a:pt x="830174" y="2335824"/>
                  </a:lnTo>
                  <a:lnTo>
                    <a:pt x="891586" y="2167445"/>
                  </a:lnTo>
                  <a:close/>
                  <a:moveTo>
                    <a:pt x="1799926" y="2160510"/>
                  </a:moveTo>
                  <a:lnTo>
                    <a:pt x="1889133" y="2331596"/>
                  </a:lnTo>
                  <a:lnTo>
                    <a:pt x="1881975" y="2332282"/>
                  </a:lnTo>
                  <a:lnTo>
                    <a:pt x="1775232" y="2164482"/>
                  </a:lnTo>
                  <a:lnTo>
                    <a:pt x="1791924" y="2162882"/>
                  </a:lnTo>
                  <a:close/>
                  <a:moveTo>
                    <a:pt x="751988" y="2160510"/>
                  </a:moveTo>
                  <a:lnTo>
                    <a:pt x="759990" y="2162882"/>
                  </a:lnTo>
                  <a:lnTo>
                    <a:pt x="776682" y="2164482"/>
                  </a:lnTo>
                  <a:lnTo>
                    <a:pt x="669939" y="2332282"/>
                  </a:lnTo>
                  <a:lnTo>
                    <a:pt x="662781" y="2331596"/>
                  </a:lnTo>
                  <a:close/>
                  <a:moveTo>
                    <a:pt x="1866620" y="2140744"/>
                  </a:moveTo>
                  <a:lnTo>
                    <a:pt x="1968434" y="2308273"/>
                  </a:lnTo>
                  <a:lnTo>
                    <a:pt x="1963855" y="2309630"/>
                  </a:lnTo>
                  <a:lnTo>
                    <a:pt x="1844909" y="2147179"/>
                  </a:lnTo>
                  <a:close/>
                  <a:moveTo>
                    <a:pt x="685293" y="2140744"/>
                  </a:moveTo>
                  <a:lnTo>
                    <a:pt x="707005" y="2147179"/>
                  </a:lnTo>
                  <a:lnTo>
                    <a:pt x="588059" y="2309630"/>
                  </a:lnTo>
                  <a:lnTo>
                    <a:pt x="583480" y="2308273"/>
                  </a:lnTo>
                  <a:close/>
                  <a:moveTo>
                    <a:pt x="622728" y="2110634"/>
                  </a:moveTo>
                  <a:lnTo>
                    <a:pt x="641048" y="2120274"/>
                  </a:lnTo>
                  <a:lnTo>
                    <a:pt x="510756" y="2275763"/>
                  </a:lnTo>
                  <a:lnTo>
                    <a:pt x="507968" y="2274296"/>
                  </a:lnTo>
                  <a:close/>
                  <a:moveTo>
                    <a:pt x="1929192" y="2110630"/>
                  </a:moveTo>
                  <a:lnTo>
                    <a:pt x="2043954" y="2274292"/>
                  </a:lnTo>
                  <a:lnTo>
                    <a:pt x="2041166" y="2275759"/>
                  </a:lnTo>
                  <a:lnTo>
                    <a:pt x="1910872" y="2120271"/>
                  </a:lnTo>
                  <a:close/>
                  <a:moveTo>
                    <a:pt x="564611" y="2072250"/>
                  </a:moveTo>
                  <a:lnTo>
                    <a:pt x="579804" y="2084660"/>
                  </a:lnTo>
                  <a:lnTo>
                    <a:pt x="439229" y="2231706"/>
                  </a:lnTo>
                  <a:lnTo>
                    <a:pt x="437556" y="2230339"/>
                  </a:lnTo>
                  <a:close/>
                  <a:moveTo>
                    <a:pt x="1987305" y="2072248"/>
                  </a:moveTo>
                  <a:lnTo>
                    <a:pt x="2114361" y="2230338"/>
                  </a:lnTo>
                  <a:lnTo>
                    <a:pt x="2112689" y="2231704"/>
                  </a:lnTo>
                  <a:lnTo>
                    <a:pt x="1972112" y="2084659"/>
                  </a:lnTo>
                  <a:close/>
                  <a:moveTo>
                    <a:pt x="511726" y="2026554"/>
                  </a:moveTo>
                  <a:lnTo>
                    <a:pt x="517856" y="2034058"/>
                  </a:lnTo>
                  <a:lnTo>
                    <a:pt x="525360" y="2040188"/>
                  </a:lnTo>
                  <a:lnTo>
                    <a:pt x="374373" y="2178728"/>
                  </a:lnTo>
                  <a:lnTo>
                    <a:pt x="373720" y="2178195"/>
                  </a:lnTo>
                  <a:lnTo>
                    <a:pt x="373186" y="2177541"/>
                  </a:lnTo>
                  <a:close/>
                  <a:moveTo>
                    <a:pt x="2040188" y="2026554"/>
                  </a:moveTo>
                  <a:lnTo>
                    <a:pt x="2178729" y="2177542"/>
                  </a:lnTo>
                  <a:lnTo>
                    <a:pt x="2178195" y="2178195"/>
                  </a:lnTo>
                  <a:lnTo>
                    <a:pt x="2177542" y="2178729"/>
                  </a:lnTo>
                  <a:lnTo>
                    <a:pt x="2026554" y="2040188"/>
                  </a:lnTo>
                  <a:lnTo>
                    <a:pt x="2034058" y="2034058"/>
                  </a:lnTo>
                  <a:close/>
                  <a:moveTo>
                    <a:pt x="467256" y="1972112"/>
                  </a:moveTo>
                  <a:lnTo>
                    <a:pt x="479666" y="1987305"/>
                  </a:lnTo>
                  <a:lnTo>
                    <a:pt x="321577" y="2114361"/>
                  </a:lnTo>
                  <a:lnTo>
                    <a:pt x="320211" y="2112688"/>
                  </a:lnTo>
                  <a:close/>
                  <a:moveTo>
                    <a:pt x="2084660" y="1972111"/>
                  </a:moveTo>
                  <a:lnTo>
                    <a:pt x="2231706" y="2112686"/>
                  </a:lnTo>
                  <a:lnTo>
                    <a:pt x="2230339" y="2114359"/>
                  </a:lnTo>
                  <a:lnTo>
                    <a:pt x="2072249" y="1987304"/>
                  </a:lnTo>
                  <a:close/>
                  <a:moveTo>
                    <a:pt x="431644" y="1910872"/>
                  </a:moveTo>
                  <a:lnTo>
                    <a:pt x="441284" y="1929192"/>
                  </a:lnTo>
                  <a:lnTo>
                    <a:pt x="277623" y="2043953"/>
                  </a:lnTo>
                  <a:lnTo>
                    <a:pt x="276156" y="2041166"/>
                  </a:lnTo>
                  <a:close/>
                  <a:moveTo>
                    <a:pt x="2120274" y="1910867"/>
                  </a:moveTo>
                  <a:lnTo>
                    <a:pt x="2275763" y="2041159"/>
                  </a:lnTo>
                  <a:lnTo>
                    <a:pt x="2274296" y="2043946"/>
                  </a:lnTo>
                  <a:lnTo>
                    <a:pt x="2110633" y="1929186"/>
                  </a:lnTo>
                  <a:close/>
                  <a:moveTo>
                    <a:pt x="2147178" y="1844908"/>
                  </a:moveTo>
                  <a:lnTo>
                    <a:pt x="2309630" y="1963855"/>
                  </a:lnTo>
                  <a:lnTo>
                    <a:pt x="2308273" y="1968434"/>
                  </a:lnTo>
                  <a:lnTo>
                    <a:pt x="2140744" y="1866621"/>
                  </a:lnTo>
                  <a:close/>
                  <a:moveTo>
                    <a:pt x="404736" y="1844908"/>
                  </a:moveTo>
                  <a:lnTo>
                    <a:pt x="411171" y="1866620"/>
                  </a:lnTo>
                  <a:lnTo>
                    <a:pt x="243642" y="1968433"/>
                  </a:lnTo>
                  <a:lnTo>
                    <a:pt x="242285" y="1963854"/>
                  </a:lnTo>
                  <a:close/>
                  <a:moveTo>
                    <a:pt x="2164481" y="1775232"/>
                  </a:moveTo>
                  <a:lnTo>
                    <a:pt x="2332282" y="1881976"/>
                  </a:lnTo>
                  <a:lnTo>
                    <a:pt x="2331596" y="1889134"/>
                  </a:lnTo>
                  <a:lnTo>
                    <a:pt x="2160509" y="1799926"/>
                  </a:lnTo>
                  <a:lnTo>
                    <a:pt x="2162881" y="1791925"/>
                  </a:lnTo>
                  <a:close/>
                  <a:moveTo>
                    <a:pt x="387434" y="1775232"/>
                  </a:moveTo>
                  <a:lnTo>
                    <a:pt x="389034" y="1791925"/>
                  </a:lnTo>
                  <a:lnTo>
                    <a:pt x="391405" y="1799925"/>
                  </a:lnTo>
                  <a:lnTo>
                    <a:pt x="220320" y="1889133"/>
                  </a:lnTo>
                  <a:lnTo>
                    <a:pt x="219634" y="1881974"/>
                  </a:lnTo>
                  <a:close/>
                  <a:moveTo>
                    <a:pt x="380511" y="1703000"/>
                  </a:moveTo>
                  <a:lnTo>
                    <a:pt x="383130" y="1730328"/>
                  </a:lnTo>
                  <a:lnTo>
                    <a:pt x="212316" y="1805625"/>
                  </a:lnTo>
                  <a:lnTo>
                    <a:pt x="211360" y="1795652"/>
                  </a:lnTo>
                  <a:close/>
                  <a:moveTo>
                    <a:pt x="2171404" y="1702999"/>
                  </a:moveTo>
                  <a:lnTo>
                    <a:pt x="2340556" y="1795650"/>
                  </a:lnTo>
                  <a:lnTo>
                    <a:pt x="2339600" y="1805624"/>
                  </a:lnTo>
                  <a:lnTo>
                    <a:pt x="2168785" y="1730326"/>
                  </a:lnTo>
                  <a:close/>
                  <a:moveTo>
                    <a:pt x="2178130" y="1634538"/>
                  </a:moveTo>
                  <a:lnTo>
                    <a:pt x="2340618" y="1710175"/>
                  </a:lnTo>
                  <a:lnTo>
                    <a:pt x="2335148" y="1714688"/>
                  </a:lnTo>
                  <a:lnTo>
                    <a:pt x="2335824" y="1721740"/>
                  </a:lnTo>
                  <a:lnTo>
                    <a:pt x="2167445" y="1660329"/>
                  </a:lnTo>
                  <a:lnTo>
                    <a:pt x="2165937" y="1644599"/>
                  </a:lnTo>
                  <a:close/>
                  <a:moveTo>
                    <a:pt x="373784" y="1634538"/>
                  </a:moveTo>
                  <a:lnTo>
                    <a:pt x="385977" y="1644599"/>
                  </a:lnTo>
                  <a:lnTo>
                    <a:pt x="384470" y="1660329"/>
                  </a:lnTo>
                  <a:lnTo>
                    <a:pt x="216091" y="1721740"/>
                  </a:lnTo>
                  <a:lnTo>
                    <a:pt x="216767" y="1714688"/>
                  </a:lnTo>
                  <a:lnTo>
                    <a:pt x="211296" y="1710174"/>
                  </a:lnTo>
                  <a:close/>
                  <a:moveTo>
                    <a:pt x="2228569" y="1585995"/>
                  </a:moveTo>
                  <a:lnTo>
                    <a:pt x="2402597" y="1653536"/>
                  </a:lnTo>
                  <a:lnTo>
                    <a:pt x="2396220" y="1661264"/>
                  </a:lnTo>
                  <a:lnTo>
                    <a:pt x="2211097" y="1607170"/>
                  </a:lnTo>
                  <a:close/>
                  <a:moveTo>
                    <a:pt x="323344" y="1585993"/>
                  </a:moveTo>
                  <a:lnTo>
                    <a:pt x="340816" y="1607169"/>
                  </a:lnTo>
                  <a:lnTo>
                    <a:pt x="155692" y="1661262"/>
                  </a:lnTo>
                  <a:lnTo>
                    <a:pt x="149316" y="1653534"/>
                  </a:lnTo>
                  <a:close/>
                  <a:moveTo>
                    <a:pt x="279982" y="1530929"/>
                  </a:moveTo>
                  <a:lnTo>
                    <a:pt x="283963" y="1538264"/>
                  </a:lnTo>
                  <a:lnTo>
                    <a:pt x="294635" y="1551198"/>
                  </a:lnTo>
                  <a:lnTo>
                    <a:pt x="100503" y="1594372"/>
                  </a:lnTo>
                  <a:lnTo>
                    <a:pt x="95926" y="1588825"/>
                  </a:lnTo>
                  <a:close/>
                  <a:moveTo>
                    <a:pt x="2271932" y="1530928"/>
                  </a:moveTo>
                  <a:lnTo>
                    <a:pt x="2455988" y="1588825"/>
                  </a:lnTo>
                  <a:lnTo>
                    <a:pt x="2451411" y="1594372"/>
                  </a:lnTo>
                  <a:lnTo>
                    <a:pt x="2257279" y="1551198"/>
                  </a:lnTo>
                  <a:lnTo>
                    <a:pt x="2267951" y="1538264"/>
                  </a:lnTo>
                  <a:close/>
                  <a:moveTo>
                    <a:pt x="246797" y="1469790"/>
                  </a:moveTo>
                  <a:lnTo>
                    <a:pt x="257600" y="1489693"/>
                  </a:lnTo>
                  <a:lnTo>
                    <a:pt x="58621" y="1520455"/>
                  </a:lnTo>
                  <a:lnTo>
                    <a:pt x="56343" y="1516257"/>
                  </a:lnTo>
                  <a:close/>
                  <a:moveTo>
                    <a:pt x="2305117" y="1469790"/>
                  </a:moveTo>
                  <a:lnTo>
                    <a:pt x="2495571" y="1516257"/>
                  </a:lnTo>
                  <a:lnTo>
                    <a:pt x="2493293" y="1520455"/>
                  </a:lnTo>
                  <a:lnTo>
                    <a:pt x="2294314" y="1489692"/>
                  </a:lnTo>
                  <a:close/>
                  <a:moveTo>
                    <a:pt x="2328065" y="1404260"/>
                  </a:moveTo>
                  <a:lnTo>
                    <a:pt x="2524939" y="1438839"/>
                  </a:lnTo>
                  <a:lnTo>
                    <a:pt x="2524006" y="1441847"/>
                  </a:lnTo>
                  <a:lnTo>
                    <a:pt x="2321928" y="1424030"/>
                  </a:lnTo>
                  <a:close/>
                  <a:moveTo>
                    <a:pt x="223847" y="1404253"/>
                  </a:moveTo>
                  <a:lnTo>
                    <a:pt x="229984" y="1424024"/>
                  </a:lnTo>
                  <a:lnTo>
                    <a:pt x="27906" y="1441839"/>
                  </a:lnTo>
                  <a:lnTo>
                    <a:pt x="26972" y="1438831"/>
                  </a:lnTo>
                  <a:close/>
                  <a:moveTo>
                    <a:pt x="2342019" y="1336023"/>
                  </a:moveTo>
                  <a:lnTo>
                    <a:pt x="2543647" y="1357968"/>
                  </a:lnTo>
                  <a:lnTo>
                    <a:pt x="2543430" y="1360116"/>
                  </a:lnTo>
                  <a:lnTo>
                    <a:pt x="2340051" y="1355541"/>
                  </a:lnTo>
                  <a:close/>
                  <a:moveTo>
                    <a:pt x="209895" y="1336021"/>
                  </a:moveTo>
                  <a:lnTo>
                    <a:pt x="211863" y="1355540"/>
                  </a:lnTo>
                  <a:lnTo>
                    <a:pt x="8484" y="1360114"/>
                  </a:lnTo>
                  <a:lnTo>
                    <a:pt x="8267" y="1357966"/>
                  </a:lnTo>
                  <a:close/>
                  <a:moveTo>
                    <a:pt x="204812" y="1266317"/>
                  </a:moveTo>
                  <a:lnTo>
                    <a:pt x="203840" y="1275957"/>
                  </a:lnTo>
                  <a:lnTo>
                    <a:pt x="204812" y="1285598"/>
                  </a:lnTo>
                  <a:lnTo>
                    <a:pt x="85" y="1276797"/>
                  </a:lnTo>
                  <a:lnTo>
                    <a:pt x="0" y="1275957"/>
                  </a:lnTo>
                  <a:lnTo>
                    <a:pt x="85" y="1275118"/>
                  </a:lnTo>
                  <a:close/>
                  <a:moveTo>
                    <a:pt x="2347102" y="1266316"/>
                  </a:moveTo>
                  <a:lnTo>
                    <a:pt x="2551829" y="1275118"/>
                  </a:lnTo>
                  <a:lnTo>
                    <a:pt x="2551914" y="1275957"/>
                  </a:lnTo>
                  <a:lnTo>
                    <a:pt x="2551829" y="1276797"/>
                  </a:lnTo>
                  <a:lnTo>
                    <a:pt x="2347102" y="1285598"/>
                  </a:lnTo>
                  <a:lnTo>
                    <a:pt x="2348074" y="1275957"/>
                  </a:lnTo>
                  <a:close/>
                  <a:moveTo>
                    <a:pt x="2543430" y="1191800"/>
                  </a:moveTo>
                  <a:lnTo>
                    <a:pt x="2543647" y="1193949"/>
                  </a:lnTo>
                  <a:lnTo>
                    <a:pt x="2342019" y="1215893"/>
                  </a:lnTo>
                  <a:lnTo>
                    <a:pt x="2340051" y="1196375"/>
                  </a:lnTo>
                  <a:close/>
                  <a:moveTo>
                    <a:pt x="8484" y="1191798"/>
                  </a:moveTo>
                  <a:lnTo>
                    <a:pt x="211863" y="1196373"/>
                  </a:lnTo>
                  <a:lnTo>
                    <a:pt x="209895" y="1215892"/>
                  </a:lnTo>
                  <a:lnTo>
                    <a:pt x="8268" y="1193947"/>
                  </a:lnTo>
                  <a:close/>
                  <a:moveTo>
                    <a:pt x="2524008" y="1110075"/>
                  </a:moveTo>
                  <a:lnTo>
                    <a:pt x="2524942" y="1113083"/>
                  </a:lnTo>
                  <a:lnTo>
                    <a:pt x="2328067" y="1147661"/>
                  </a:lnTo>
                  <a:lnTo>
                    <a:pt x="2321930" y="1127890"/>
                  </a:lnTo>
                  <a:close/>
                  <a:moveTo>
                    <a:pt x="27909" y="1110067"/>
                  </a:moveTo>
                  <a:lnTo>
                    <a:pt x="229986" y="1127884"/>
                  </a:lnTo>
                  <a:lnTo>
                    <a:pt x="223849" y="1147655"/>
                  </a:lnTo>
                  <a:lnTo>
                    <a:pt x="26975" y="1113076"/>
                  </a:lnTo>
                  <a:close/>
                  <a:moveTo>
                    <a:pt x="2493292" y="1031459"/>
                  </a:moveTo>
                  <a:lnTo>
                    <a:pt x="2495571" y="1035657"/>
                  </a:lnTo>
                  <a:lnTo>
                    <a:pt x="2305117" y="1082125"/>
                  </a:lnTo>
                  <a:lnTo>
                    <a:pt x="2294314" y="1062222"/>
                  </a:lnTo>
                  <a:close/>
                  <a:moveTo>
                    <a:pt x="58622" y="1031459"/>
                  </a:moveTo>
                  <a:lnTo>
                    <a:pt x="257600" y="1062222"/>
                  </a:lnTo>
                  <a:lnTo>
                    <a:pt x="246798" y="1082125"/>
                  </a:lnTo>
                  <a:lnTo>
                    <a:pt x="56343" y="1035657"/>
                  </a:lnTo>
                  <a:close/>
                  <a:moveTo>
                    <a:pt x="2451411" y="957542"/>
                  </a:moveTo>
                  <a:lnTo>
                    <a:pt x="2455987" y="963089"/>
                  </a:lnTo>
                  <a:lnTo>
                    <a:pt x="2271932" y="1020986"/>
                  </a:lnTo>
                  <a:lnTo>
                    <a:pt x="2267951" y="1013651"/>
                  </a:lnTo>
                  <a:lnTo>
                    <a:pt x="2257279" y="1000717"/>
                  </a:lnTo>
                  <a:close/>
                  <a:moveTo>
                    <a:pt x="100503" y="957542"/>
                  </a:moveTo>
                  <a:lnTo>
                    <a:pt x="294636" y="1000717"/>
                  </a:lnTo>
                  <a:lnTo>
                    <a:pt x="283963" y="1013651"/>
                  </a:lnTo>
                  <a:lnTo>
                    <a:pt x="279982" y="1020986"/>
                  </a:lnTo>
                  <a:lnTo>
                    <a:pt x="95927" y="963089"/>
                  </a:lnTo>
                  <a:close/>
                  <a:moveTo>
                    <a:pt x="2396222" y="890652"/>
                  </a:moveTo>
                  <a:lnTo>
                    <a:pt x="2402598" y="898380"/>
                  </a:lnTo>
                  <a:lnTo>
                    <a:pt x="2228570" y="965922"/>
                  </a:lnTo>
                  <a:lnTo>
                    <a:pt x="2211098" y="944746"/>
                  </a:lnTo>
                  <a:close/>
                  <a:moveTo>
                    <a:pt x="155694" y="890650"/>
                  </a:moveTo>
                  <a:lnTo>
                    <a:pt x="340817" y="944744"/>
                  </a:lnTo>
                  <a:lnTo>
                    <a:pt x="323345" y="965920"/>
                  </a:lnTo>
                  <a:lnTo>
                    <a:pt x="149317" y="898379"/>
                  </a:lnTo>
                  <a:close/>
                  <a:moveTo>
                    <a:pt x="216091" y="830174"/>
                  </a:moveTo>
                  <a:lnTo>
                    <a:pt x="384470" y="891586"/>
                  </a:lnTo>
                  <a:lnTo>
                    <a:pt x="385977" y="907316"/>
                  </a:lnTo>
                  <a:lnTo>
                    <a:pt x="373784" y="917376"/>
                  </a:lnTo>
                  <a:lnTo>
                    <a:pt x="211296" y="841740"/>
                  </a:lnTo>
                  <a:lnTo>
                    <a:pt x="216767" y="837226"/>
                  </a:lnTo>
                  <a:close/>
                  <a:moveTo>
                    <a:pt x="2335824" y="830174"/>
                  </a:moveTo>
                  <a:lnTo>
                    <a:pt x="2335148" y="837226"/>
                  </a:lnTo>
                  <a:lnTo>
                    <a:pt x="2340619" y="841740"/>
                  </a:lnTo>
                  <a:lnTo>
                    <a:pt x="2178130" y="917376"/>
                  </a:lnTo>
                  <a:lnTo>
                    <a:pt x="2165937" y="907316"/>
                  </a:lnTo>
                  <a:lnTo>
                    <a:pt x="2167445" y="891586"/>
                  </a:lnTo>
                  <a:close/>
                  <a:moveTo>
                    <a:pt x="212316" y="746291"/>
                  </a:moveTo>
                  <a:lnTo>
                    <a:pt x="383130" y="821589"/>
                  </a:lnTo>
                  <a:lnTo>
                    <a:pt x="380511" y="848916"/>
                  </a:lnTo>
                  <a:lnTo>
                    <a:pt x="211360" y="756265"/>
                  </a:lnTo>
                  <a:close/>
                  <a:moveTo>
                    <a:pt x="2339600" y="746288"/>
                  </a:moveTo>
                  <a:lnTo>
                    <a:pt x="2340556" y="756262"/>
                  </a:lnTo>
                  <a:lnTo>
                    <a:pt x="2171404" y="848914"/>
                  </a:lnTo>
                  <a:lnTo>
                    <a:pt x="2168784" y="821586"/>
                  </a:lnTo>
                  <a:close/>
                  <a:moveTo>
                    <a:pt x="220320" y="662782"/>
                  </a:moveTo>
                  <a:lnTo>
                    <a:pt x="391406" y="751989"/>
                  </a:lnTo>
                  <a:lnTo>
                    <a:pt x="389034" y="759990"/>
                  </a:lnTo>
                  <a:lnTo>
                    <a:pt x="387434" y="776683"/>
                  </a:lnTo>
                  <a:lnTo>
                    <a:pt x="219634" y="669940"/>
                  </a:lnTo>
                  <a:close/>
                  <a:moveTo>
                    <a:pt x="2331596" y="662781"/>
                  </a:moveTo>
                  <a:lnTo>
                    <a:pt x="2332282" y="669939"/>
                  </a:lnTo>
                  <a:lnTo>
                    <a:pt x="2164481" y="776682"/>
                  </a:lnTo>
                  <a:lnTo>
                    <a:pt x="2162881" y="759990"/>
                  </a:lnTo>
                  <a:lnTo>
                    <a:pt x="2160509" y="751989"/>
                  </a:lnTo>
                  <a:close/>
                  <a:moveTo>
                    <a:pt x="243642" y="583481"/>
                  </a:moveTo>
                  <a:lnTo>
                    <a:pt x="411171" y="685294"/>
                  </a:lnTo>
                  <a:lnTo>
                    <a:pt x="404736" y="707006"/>
                  </a:lnTo>
                  <a:lnTo>
                    <a:pt x="242285" y="588060"/>
                  </a:lnTo>
                  <a:close/>
                  <a:moveTo>
                    <a:pt x="2308273" y="583480"/>
                  </a:moveTo>
                  <a:lnTo>
                    <a:pt x="2309630" y="588059"/>
                  </a:lnTo>
                  <a:lnTo>
                    <a:pt x="2147178" y="707006"/>
                  </a:lnTo>
                  <a:lnTo>
                    <a:pt x="2140744" y="685294"/>
                  </a:lnTo>
                  <a:close/>
                  <a:moveTo>
                    <a:pt x="277619" y="507969"/>
                  </a:moveTo>
                  <a:lnTo>
                    <a:pt x="441281" y="622728"/>
                  </a:lnTo>
                  <a:lnTo>
                    <a:pt x="431641" y="641048"/>
                  </a:lnTo>
                  <a:lnTo>
                    <a:pt x="276152" y="510757"/>
                  </a:lnTo>
                  <a:close/>
                  <a:moveTo>
                    <a:pt x="2274292" y="507960"/>
                  </a:moveTo>
                  <a:lnTo>
                    <a:pt x="2275758" y="510748"/>
                  </a:lnTo>
                  <a:lnTo>
                    <a:pt x="2120271" y="641042"/>
                  </a:lnTo>
                  <a:lnTo>
                    <a:pt x="2110630" y="622722"/>
                  </a:lnTo>
                  <a:close/>
                  <a:moveTo>
                    <a:pt x="321575" y="437557"/>
                  </a:moveTo>
                  <a:lnTo>
                    <a:pt x="479665" y="564611"/>
                  </a:lnTo>
                  <a:lnTo>
                    <a:pt x="467254" y="579804"/>
                  </a:lnTo>
                  <a:lnTo>
                    <a:pt x="320209" y="439229"/>
                  </a:lnTo>
                  <a:close/>
                  <a:moveTo>
                    <a:pt x="2230337" y="437554"/>
                  </a:moveTo>
                  <a:lnTo>
                    <a:pt x="2231703" y="439226"/>
                  </a:lnTo>
                  <a:lnTo>
                    <a:pt x="2084658" y="579802"/>
                  </a:lnTo>
                  <a:lnTo>
                    <a:pt x="2072248" y="564609"/>
                  </a:lnTo>
                  <a:close/>
                  <a:moveTo>
                    <a:pt x="374374" y="373186"/>
                  </a:moveTo>
                  <a:lnTo>
                    <a:pt x="525360" y="511726"/>
                  </a:lnTo>
                  <a:lnTo>
                    <a:pt x="517856" y="517856"/>
                  </a:lnTo>
                  <a:lnTo>
                    <a:pt x="511727" y="525360"/>
                  </a:lnTo>
                  <a:lnTo>
                    <a:pt x="373186" y="374374"/>
                  </a:lnTo>
                  <a:lnTo>
                    <a:pt x="373720" y="373720"/>
                  </a:lnTo>
                  <a:close/>
                  <a:moveTo>
                    <a:pt x="2177541" y="373186"/>
                  </a:moveTo>
                  <a:lnTo>
                    <a:pt x="2178195" y="373720"/>
                  </a:lnTo>
                  <a:lnTo>
                    <a:pt x="2178728" y="374373"/>
                  </a:lnTo>
                  <a:lnTo>
                    <a:pt x="2040188" y="525360"/>
                  </a:lnTo>
                  <a:lnTo>
                    <a:pt x="2034058" y="517856"/>
                  </a:lnTo>
                  <a:lnTo>
                    <a:pt x="2026554" y="511726"/>
                  </a:lnTo>
                  <a:close/>
                  <a:moveTo>
                    <a:pt x="439226" y="320211"/>
                  </a:moveTo>
                  <a:lnTo>
                    <a:pt x="579802" y="467256"/>
                  </a:lnTo>
                  <a:lnTo>
                    <a:pt x="564609" y="479666"/>
                  </a:lnTo>
                  <a:lnTo>
                    <a:pt x="437554" y="321577"/>
                  </a:lnTo>
                  <a:close/>
                  <a:moveTo>
                    <a:pt x="2112685" y="320209"/>
                  </a:moveTo>
                  <a:lnTo>
                    <a:pt x="2114358" y="321575"/>
                  </a:lnTo>
                  <a:lnTo>
                    <a:pt x="1987303" y="479665"/>
                  </a:lnTo>
                  <a:lnTo>
                    <a:pt x="1972110" y="467254"/>
                  </a:lnTo>
                  <a:close/>
                  <a:moveTo>
                    <a:pt x="510749" y="276156"/>
                  </a:moveTo>
                  <a:lnTo>
                    <a:pt x="641042" y="431644"/>
                  </a:lnTo>
                  <a:lnTo>
                    <a:pt x="622722" y="441284"/>
                  </a:lnTo>
                  <a:lnTo>
                    <a:pt x="507961" y="277623"/>
                  </a:lnTo>
                  <a:close/>
                  <a:moveTo>
                    <a:pt x="2041158" y="276152"/>
                  </a:moveTo>
                  <a:lnTo>
                    <a:pt x="2043945" y="277619"/>
                  </a:lnTo>
                  <a:lnTo>
                    <a:pt x="1929186" y="441281"/>
                  </a:lnTo>
                  <a:lnTo>
                    <a:pt x="1910866" y="431640"/>
                  </a:lnTo>
                  <a:close/>
                  <a:moveTo>
                    <a:pt x="588060" y="242285"/>
                  </a:moveTo>
                  <a:lnTo>
                    <a:pt x="707006" y="404736"/>
                  </a:lnTo>
                  <a:lnTo>
                    <a:pt x="685294" y="411171"/>
                  </a:lnTo>
                  <a:lnTo>
                    <a:pt x="583481" y="243642"/>
                  </a:lnTo>
                  <a:close/>
                  <a:moveTo>
                    <a:pt x="1963854" y="242285"/>
                  </a:moveTo>
                  <a:lnTo>
                    <a:pt x="1968433" y="243642"/>
                  </a:lnTo>
                  <a:lnTo>
                    <a:pt x="1866620" y="411171"/>
                  </a:lnTo>
                  <a:lnTo>
                    <a:pt x="1844908" y="404736"/>
                  </a:lnTo>
                  <a:close/>
                  <a:moveTo>
                    <a:pt x="1881975" y="219633"/>
                  </a:moveTo>
                  <a:lnTo>
                    <a:pt x="1889134" y="220319"/>
                  </a:lnTo>
                  <a:lnTo>
                    <a:pt x="1799926" y="391406"/>
                  </a:lnTo>
                  <a:lnTo>
                    <a:pt x="1791924" y="389034"/>
                  </a:lnTo>
                  <a:lnTo>
                    <a:pt x="1775231" y="387434"/>
                  </a:lnTo>
                  <a:close/>
                  <a:moveTo>
                    <a:pt x="669940" y="219633"/>
                  </a:moveTo>
                  <a:lnTo>
                    <a:pt x="776683" y="387434"/>
                  </a:lnTo>
                  <a:lnTo>
                    <a:pt x="759990" y="389034"/>
                  </a:lnTo>
                  <a:lnTo>
                    <a:pt x="751989" y="391405"/>
                  </a:lnTo>
                  <a:lnTo>
                    <a:pt x="662781" y="220319"/>
                  </a:lnTo>
                  <a:close/>
                  <a:moveTo>
                    <a:pt x="756262" y="211359"/>
                  </a:moveTo>
                  <a:lnTo>
                    <a:pt x="848914" y="380511"/>
                  </a:lnTo>
                  <a:lnTo>
                    <a:pt x="821586" y="383131"/>
                  </a:lnTo>
                  <a:lnTo>
                    <a:pt x="746288" y="212315"/>
                  </a:lnTo>
                  <a:close/>
                  <a:moveTo>
                    <a:pt x="1795649" y="211359"/>
                  </a:moveTo>
                  <a:lnTo>
                    <a:pt x="1805623" y="212315"/>
                  </a:lnTo>
                  <a:lnTo>
                    <a:pt x="1730325" y="383130"/>
                  </a:lnTo>
                  <a:lnTo>
                    <a:pt x="1702998" y="380511"/>
                  </a:lnTo>
                  <a:close/>
                  <a:moveTo>
                    <a:pt x="1710175" y="211296"/>
                  </a:moveTo>
                  <a:lnTo>
                    <a:pt x="1714688" y="216766"/>
                  </a:lnTo>
                  <a:lnTo>
                    <a:pt x="1721740" y="216090"/>
                  </a:lnTo>
                  <a:lnTo>
                    <a:pt x="1660328" y="384470"/>
                  </a:lnTo>
                  <a:lnTo>
                    <a:pt x="1644599" y="385977"/>
                  </a:lnTo>
                  <a:lnTo>
                    <a:pt x="1634538" y="373784"/>
                  </a:lnTo>
                  <a:close/>
                  <a:moveTo>
                    <a:pt x="841740" y="211296"/>
                  </a:moveTo>
                  <a:lnTo>
                    <a:pt x="917376" y="373784"/>
                  </a:lnTo>
                  <a:lnTo>
                    <a:pt x="907316" y="385977"/>
                  </a:lnTo>
                  <a:lnTo>
                    <a:pt x="891586" y="384470"/>
                  </a:lnTo>
                  <a:lnTo>
                    <a:pt x="830174" y="216090"/>
                  </a:lnTo>
                  <a:lnTo>
                    <a:pt x="837226" y="216766"/>
                  </a:lnTo>
                  <a:close/>
                  <a:moveTo>
                    <a:pt x="1653536" y="149317"/>
                  </a:moveTo>
                  <a:lnTo>
                    <a:pt x="1661264" y="155694"/>
                  </a:lnTo>
                  <a:lnTo>
                    <a:pt x="1607170" y="340817"/>
                  </a:lnTo>
                  <a:lnTo>
                    <a:pt x="1585994" y="323345"/>
                  </a:lnTo>
                  <a:close/>
                  <a:moveTo>
                    <a:pt x="898380" y="149316"/>
                  </a:moveTo>
                  <a:lnTo>
                    <a:pt x="965921" y="323344"/>
                  </a:lnTo>
                  <a:lnTo>
                    <a:pt x="944746" y="340816"/>
                  </a:lnTo>
                  <a:lnTo>
                    <a:pt x="890652" y="155692"/>
                  </a:lnTo>
                  <a:close/>
                  <a:moveTo>
                    <a:pt x="963089" y="95927"/>
                  </a:moveTo>
                  <a:lnTo>
                    <a:pt x="1020986" y="279982"/>
                  </a:lnTo>
                  <a:lnTo>
                    <a:pt x="1013651" y="283963"/>
                  </a:lnTo>
                  <a:lnTo>
                    <a:pt x="1000717" y="294635"/>
                  </a:lnTo>
                  <a:lnTo>
                    <a:pt x="957542" y="100503"/>
                  </a:lnTo>
                  <a:close/>
                  <a:moveTo>
                    <a:pt x="1588825" y="95926"/>
                  </a:moveTo>
                  <a:lnTo>
                    <a:pt x="1594372" y="100503"/>
                  </a:lnTo>
                  <a:lnTo>
                    <a:pt x="1551198" y="294635"/>
                  </a:lnTo>
                  <a:lnTo>
                    <a:pt x="1538263" y="283963"/>
                  </a:lnTo>
                  <a:lnTo>
                    <a:pt x="1530928" y="279982"/>
                  </a:lnTo>
                  <a:close/>
                  <a:moveTo>
                    <a:pt x="1035657" y="56343"/>
                  </a:moveTo>
                  <a:lnTo>
                    <a:pt x="1082124" y="246798"/>
                  </a:lnTo>
                  <a:lnTo>
                    <a:pt x="1062222" y="257600"/>
                  </a:lnTo>
                  <a:lnTo>
                    <a:pt x="1031459" y="58622"/>
                  </a:lnTo>
                  <a:close/>
                  <a:moveTo>
                    <a:pt x="1516257" y="56343"/>
                  </a:moveTo>
                  <a:lnTo>
                    <a:pt x="1520455" y="58621"/>
                  </a:lnTo>
                  <a:lnTo>
                    <a:pt x="1489692" y="257600"/>
                  </a:lnTo>
                  <a:lnTo>
                    <a:pt x="1469790" y="246797"/>
                  </a:lnTo>
                  <a:close/>
                  <a:moveTo>
                    <a:pt x="1438839" y="26975"/>
                  </a:moveTo>
                  <a:lnTo>
                    <a:pt x="1441847" y="27908"/>
                  </a:lnTo>
                  <a:lnTo>
                    <a:pt x="1424030" y="229986"/>
                  </a:lnTo>
                  <a:lnTo>
                    <a:pt x="1404259" y="223849"/>
                  </a:lnTo>
                  <a:close/>
                  <a:moveTo>
                    <a:pt x="1113083" y="26972"/>
                  </a:moveTo>
                  <a:lnTo>
                    <a:pt x="1147661" y="223847"/>
                  </a:lnTo>
                  <a:lnTo>
                    <a:pt x="1127890" y="229984"/>
                  </a:lnTo>
                  <a:lnTo>
                    <a:pt x="1110075" y="27906"/>
                  </a:lnTo>
                  <a:close/>
                  <a:moveTo>
                    <a:pt x="1357968" y="8267"/>
                  </a:moveTo>
                  <a:lnTo>
                    <a:pt x="1360116" y="8484"/>
                  </a:lnTo>
                  <a:lnTo>
                    <a:pt x="1355541" y="211863"/>
                  </a:lnTo>
                  <a:lnTo>
                    <a:pt x="1336023" y="209895"/>
                  </a:lnTo>
                  <a:close/>
                  <a:moveTo>
                    <a:pt x="1193949" y="8267"/>
                  </a:moveTo>
                  <a:lnTo>
                    <a:pt x="1215893" y="209895"/>
                  </a:lnTo>
                  <a:lnTo>
                    <a:pt x="1196375" y="211863"/>
                  </a:lnTo>
                  <a:lnTo>
                    <a:pt x="1191800" y="8484"/>
                  </a:lnTo>
                  <a:close/>
                  <a:moveTo>
                    <a:pt x="1275957" y="0"/>
                  </a:moveTo>
                  <a:lnTo>
                    <a:pt x="1276797" y="85"/>
                  </a:lnTo>
                  <a:lnTo>
                    <a:pt x="1285598" y="204812"/>
                  </a:lnTo>
                  <a:lnTo>
                    <a:pt x="1275957" y="203840"/>
                  </a:lnTo>
                  <a:lnTo>
                    <a:pt x="1266316" y="204812"/>
                  </a:lnTo>
                  <a:lnTo>
                    <a:pt x="1275118" y="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1A6C72-A31E-B1D8-F208-0178040D015E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吹き出しのイラスト～心の中の声～</a:t>
            </a:r>
          </a:p>
        </p:txBody>
      </p:sp>
    </p:spTree>
    <p:extLst>
      <p:ext uri="{BB962C8B-B14F-4D97-AF65-F5344CB8AC3E}">
        <p14:creationId xmlns:p14="http://schemas.microsoft.com/office/powerpoint/2010/main" val="7806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A056C-4681-0D24-F4E0-71B008106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C9712A3-614B-5341-82C8-DFD4BADD267B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吹き出しのイラスト～心の中の声～　利用サンプル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3815C42-780B-90DF-C94C-A591144E3153}"/>
              </a:ext>
            </a:extLst>
          </p:cNvPr>
          <p:cNvGrpSpPr/>
          <p:nvPr/>
        </p:nvGrpSpPr>
        <p:grpSpPr>
          <a:xfrm>
            <a:off x="6660081" y="4557220"/>
            <a:ext cx="1283769" cy="1845352"/>
            <a:chOff x="1240356" y="1044774"/>
            <a:chExt cx="1605715" cy="230813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6A2A0D1-D453-9E1C-52C0-AB12937C26FC}"/>
                </a:ext>
              </a:extLst>
            </p:cNvPr>
            <p:cNvSpPr/>
            <p:nvPr/>
          </p:nvSpPr>
          <p:spPr bwMode="auto">
            <a:xfrm>
              <a:off x="1583142" y="2856565"/>
              <a:ext cx="192778" cy="496342"/>
            </a:xfrm>
            <a:custGeom>
              <a:avLst/>
              <a:gdLst>
                <a:gd name="connsiteX0" fmla="*/ 67070 w 192778"/>
                <a:gd name="connsiteY0" fmla="*/ 424364 h 580023"/>
                <a:gd name="connsiteX1" fmla="*/ 67038 w 192778"/>
                <a:gd name="connsiteY1" fmla="*/ 424428 h 580023"/>
                <a:gd name="connsiteX2" fmla="*/ 67085 w 192778"/>
                <a:gd name="connsiteY2" fmla="*/ 424441 h 580023"/>
                <a:gd name="connsiteX3" fmla="*/ 86322 w 192778"/>
                <a:gd name="connsiteY3" fmla="*/ 0 h 580023"/>
                <a:gd name="connsiteX4" fmla="*/ 109937 w 192778"/>
                <a:gd name="connsiteY4" fmla="*/ 0 h 580023"/>
                <a:gd name="connsiteX5" fmla="*/ 121691 w 192778"/>
                <a:gd name="connsiteY5" fmla="*/ 356210 h 580023"/>
                <a:gd name="connsiteX6" fmla="*/ 123267 w 192778"/>
                <a:gd name="connsiteY6" fmla="*/ 357170 h 580023"/>
                <a:gd name="connsiteX7" fmla="*/ 127848 w 192778"/>
                <a:gd name="connsiteY7" fmla="*/ 373427 h 580023"/>
                <a:gd name="connsiteX8" fmla="*/ 139395 w 192778"/>
                <a:gd name="connsiteY8" fmla="*/ 361329 h 580023"/>
                <a:gd name="connsiteX9" fmla="*/ 180845 w 192778"/>
                <a:gd name="connsiteY9" fmla="*/ 397073 h 580023"/>
                <a:gd name="connsiteX10" fmla="*/ 182602 w 192778"/>
                <a:gd name="connsiteY10" fmla="*/ 406045 h 580023"/>
                <a:gd name="connsiteX11" fmla="*/ 182768 w 192778"/>
                <a:gd name="connsiteY11" fmla="*/ 409147 h 580023"/>
                <a:gd name="connsiteX12" fmla="*/ 182942 w 192778"/>
                <a:gd name="connsiteY12" fmla="*/ 409100 h 580023"/>
                <a:gd name="connsiteX13" fmla="*/ 192778 w 192778"/>
                <a:gd name="connsiteY13" fmla="*/ 560557 h 580023"/>
                <a:gd name="connsiteX14" fmla="*/ 128132 w 192778"/>
                <a:gd name="connsiteY14" fmla="*/ 429668 h 580023"/>
                <a:gd name="connsiteX15" fmla="*/ 98130 w 192778"/>
                <a:gd name="connsiteY15" fmla="*/ 580023 h 580023"/>
                <a:gd name="connsiteX16" fmla="*/ 67126 w 192778"/>
                <a:gd name="connsiteY16" fmla="*/ 424647 h 580023"/>
                <a:gd name="connsiteX17" fmla="*/ 0 w 192778"/>
                <a:gd name="connsiteY17" fmla="*/ 560558 h 580023"/>
                <a:gd name="connsiteX18" fmla="*/ 9836 w 192778"/>
                <a:gd name="connsiteY18" fmla="*/ 409101 h 580023"/>
                <a:gd name="connsiteX19" fmla="*/ 10010 w 192778"/>
                <a:gd name="connsiteY19" fmla="*/ 409148 h 580023"/>
                <a:gd name="connsiteX20" fmla="*/ 10176 w 192778"/>
                <a:gd name="connsiteY20" fmla="*/ 406046 h 580023"/>
                <a:gd name="connsiteX21" fmla="*/ 11933 w 192778"/>
                <a:gd name="connsiteY21" fmla="*/ 397074 h 580023"/>
                <a:gd name="connsiteX22" fmla="*/ 53383 w 192778"/>
                <a:gd name="connsiteY22" fmla="*/ 361330 h 580023"/>
                <a:gd name="connsiteX23" fmla="*/ 67618 w 192778"/>
                <a:gd name="connsiteY23" fmla="*/ 376244 h 580023"/>
                <a:gd name="connsiteX24" fmla="*/ 72993 w 192778"/>
                <a:gd name="connsiteY24" fmla="*/ 357170 h 580023"/>
                <a:gd name="connsiteX25" fmla="*/ 74568 w 192778"/>
                <a:gd name="connsiteY25" fmla="*/ 356211 h 58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2778" h="580023">
                  <a:moveTo>
                    <a:pt x="67070" y="424364"/>
                  </a:moveTo>
                  <a:lnTo>
                    <a:pt x="67038" y="424428"/>
                  </a:lnTo>
                  <a:lnTo>
                    <a:pt x="67085" y="424441"/>
                  </a:lnTo>
                  <a:close/>
                  <a:moveTo>
                    <a:pt x="86322" y="0"/>
                  </a:moveTo>
                  <a:lnTo>
                    <a:pt x="109937" y="0"/>
                  </a:lnTo>
                  <a:lnTo>
                    <a:pt x="121691" y="356210"/>
                  </a:lnTo>
                  <a:lnTo>
                    <a:pt x="123267" y="357170"/>
                  </a:lnTo>
                  <a:lnTo>
                    <a:pt x="127848" y="373427"/>
                  </a:lnTo>
                  <a:lnTo>
                    <a:pt x="139395" y="361329"/>
                  </a:lnTo>
                  <a:cubicBezTo>
                    <a:pt x="155818" y="356928"/>
                    <a:pt x="174377" y="372932"/>
                    <a:pt x="180845" y="397073"/>
                  </a:cubicBezTo>
                  <a:cubicBezTo>
                    <a:pt x="181654" y="400091"/>
                    <a:pt x="182235" y="403093"/>
                    <a:pt x="182602" y="406045"/>
                  </a:cubicBezTo>
                  <a:lnTo>
                    <a:pt x="182768" y="409147"/>
                  </a:lnTo>
                  <a:lnTo>
                    <a:pt x="182942" y="409100"/>
                  </a:lnTo>
                  <a:lnTo>
                    <a:pt x="192778" y="560557"/>
                  </a:lnTo>
                  <a:lnTo>
                    <a:pt x="128132" y="429668"/>
                  </a:lnTo>
                  <a:lnTo>
                    <a:pt x="98130" y="580023"/>
                  </a:lnTo>
                  <a:lnTo>
                    <a:pt x="67126" y="424647"/>
                  </a:lnTo>
                  <a:lnTo>
                    <a:pt x="0" y="560558"/>
                  </a:lnTo>
                  <a:lnTo>
                    <a:pt x="9836" y="409101"/>
                  </a:lnTo>
                  <a:lnTo>
                    <a:pt x="10010" y="409148"/>
                  </a:lnTo>
                  <a:lnTo>
                    <a:pt x="10176" y="406046"/>
                  </a:lnTo>
                  <a:cubicBezTo>
                    <a:pt x="10543" y="403094"/>
                    <a:pt x="11124" y="400092"/>
                    <a:pt x="11933" y="397074"/>
                  </a:cubicBezTo>
                  <a:cubicBezTo>
                    <a:pt x="18401" y="372933"/>
                    <a:pt x="36960" y="356929"/>
                    <a:pt x="53383" y="361330"/>
                  </a:cubicBezTo>
                  <a:lnTo>
                    <a:pt x="67618" y="376244"/>
                  </a:lnTo>
                  <a:lnTo>
                    <a:pt x="72993" y="357170"/>
                  </a:lnTo>
                  <a:lnTo>
                    <a:pt x="74568" y="35621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596CD32-87BE-CE2F-40DF-2AE88D1BC2F4}"/>
                </a:ext>
              </a:extLst>
            </p:cNvPr>
            <p:cNvSpPr/>
            <p:nvPr/>
          </p:nvSpPr>
          <p:spPr bwMode="auto">
            <a:xfrm>
              <a:off x="2320086" y="2856565"/>
              <a:ext cx="192778" cy="496342"/>
            </a:xfrm>
            <a:custGeom>
              <a:avLst/>
              <a:gdLst>
                <a:gd name="connsiteX0" fmla="*/ 67070 w 192778"/>
                <a:gd name="connsiteY0" fmla="*/ 424364 h 580023"/>
                <a:gd name="connsiteX1" fmla="*/ 67038 w 192778"/>
                <a:gd name="connsiteY1" fmla="*/ 424428 h 580023"/>
                <a:gd name="connsiteX2" fmla="*/ 67085 w 192778"/>
                <a:gd name="connsiteY2" fmla="*/ 424441 h 580023"/>
                <a:gd name="connsiteX3" fmla="*/ 86322 w 192778"/>
                <a:gd name="connsiteY3" fmla="*/ 0 h 580023"/>
                <a:gd name="connsiteX4" fmla="*/ 109937 w 192778"/>
                <a:gd name="connsiteY4" fmla="*/ 0 h 580023"/>
                <a:gd name="connsiteX5" fmla="*/ 121691 w 192778"/>
                <a:gd name="connsiteY5" fmla="*/ 356210 h 580023"/>
                <a:gd name="connsiteX6" fmla="*/ 123267 w 192778"/>
                <a:gd name="connsiteY6" fmla="*/ 357170 h 580023"/>
                <a:gd name="connsiteX7" fmla="*/ 127848 w 192778"/>
                <a:gd name="connsiteY7" fmla="*/ 373427 h 580023"/>
                <a:gd name="connsiteX8" fmla="*/ 139395 w 192778"/>
                <a:gd name="connsiteY8" fmla="*/ 361329 h 580023"/>
                <a:gd name="connsiteX9" fmla="*/ 180845 w 192778"/>
                <a:gd name="connsiteY9" fmla="*/ 397073 h 580023"/>
                <a:gd name="connsiteX10" fmla="*/ 182602 w 192778"/>
                <a:gd name="connsiteY10" fmla="*/ 406045 h 580023"/>
                <a:gd name="connsiteX11" fmla="*/ 182768 w 192778"/>
                <a:gd name="connsiteY11" fmla="*/ 409147 h 580023"/>
                <a:gd name="connsiteX12" fmla="*/ 182942 w 192778"/>
                <a:gd name="connsiteY12" fmla="*/ 409100 h 580023"/>
                <a:gd name="connsiteX13" fmla="*/ 192778 w 192778"/>
                <a:gd name="connsiteY13" fmla="*/ 560557 h 580023"/>
                <a:gd name="connsiteX14" fmla="*/ 128132 w 192778"/>
                <a:gd name="connsiteY14" fmla="*/ 429668 h 580023"/>
                <a:gd name="connsiteX15" fmla="*/ 98130 w 192778"/>
                <a:gd name="connsiteY15" fmla="*/ 580023 h 580023"/>
                <a:gd name="connsiteX16" fmla="*/ 67126 w 192778"/>
                <a:gd name="connsiteY16" fmla="*/ 424647 h 580023"/>
                <a:gd name="connsiteX17" fmla="*/ 0 w 192778"/>
                <a:gd name="connsiteY17" fmla="*/ 560558 h 580023"/>
                <a:gd name="connsiteX18" fmla="*/ 9836 w 192778"/>
                <a:gd name="connsiteY18" fmla="*/ 409101 h 580023"/>
                <a:gd name="connsiteX19" fmla="*/ 10010 w 192778"/>
                <a:gd name="connsiteY19" fmla="*/ 409148 h 580023"/>
                <a:gd name="connsiteX20" fmla="*/ 10176 w 192778"/>
                <a:gd name="connsiteY20" fmla="*/ 406046 h 580023"/>
                <a:gd name="connsiteX21" fmla="*/ 11933 w 192778"/>
                <a:gd name="connsiteY21" fmla="*/ 397074 h 580023"/>
                <a:gd name="connsiteX22" fmla="*/ 53383 w 192778"/>
                <a:gd name="connsiteY22" fmla="*/ 361330 h 580023"/>
                <a:gd name="connsiteX23" fmla="*/ 67618 w 192778"/>
                <a:gd name="connsiteY23" fmla="*/ 376244 h 580023"/>
                <a:gd name="connsiteX24" fmla="*/ 72993 w 192778"/>
                <a:gd name="connsiteY24" fmla="*/ 357170 h 580023"/>
                <a:gd name="connsiteX25" fmla="*/ 74568 w 192778"/>
                <a:gd name="connsiteY25" fmla="*/ 356211 h 58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2778" h="580023">
                  <a:moveTo>
                    <a:pt x="67070" y="424364"/>
                  </a:moveTo>
                  <a:lnTo>
                    <a:pt x="67038" y="424428"/>
                  </a:lnTo>
                  <a:lnTo>
                    <a:pt x="67085" y="424441"/>
                  </a:lnTo>
                  <a:close/>
                  <a:moveTo>
                    <a:pt x="86322" y="0"/>
                  </a:moveTo>
                  <a:lnTo>
                    <a:pt x="109937" y="0"/>
                  </a:lnTo>
                  <a:lnTo>
                    <a:pt x="121691" y="356210"/>
                  </a:lnTo>
                  <a:lnTo>
                    <a:pt x="123267" y="357170"/>
                  </a:lnTo>
                  <a:lnTo>
                    <a:pt x="127848" y="373427"/>
                  </a:lnTo>
                  <a:lnTo>
                    <a:pt x="139395" y="361329"/>
                  </a:lnTo>
                  <a:cubicBezTo>
                    <a:pt x="155818" y="356928"/>
                    <a:pt x="174377" y="372932"/>
                    <a:pt x="180845" y="397073"/>
                  </a:cubicBezTo>
                  <a:cubicBezTo>
                    <a:pt x="181654" y="400091"/>
                    <a:pt x="182235" y="403093"/>
                    <a:pt x="182602" y="406045"/>
                  </a:cubicBezTo>
                  <a:lnTo>
                    <a:pt x="182768" y="409147"/>
                  </a:lnTo>
                  <a:lnTo>
                    <a:pt x="182942" y="409100"/>
                  </a:lnTo>
                  <a:lnTo>
                    <a:pt x="192778" y="560557"/>
                  </a:lnTo>
                  <a:lnTo>
                    <a:pt x="128132" y="429668"/>
                  </a:lnTo>
                  <a:lnTo>
                    <a:pt x="98130" y="580023"/>
                  </a:lnTo>
                  <a:lnTo>
                    <a:pt x="67126" y="424647"/>
                  </a:lnTo>
                  <a:lnTo>
                    <a:pt x="0" y="560558"/>
                  </a:lnTo>
                  <a:lnTo>
                    <a:pt x="9836" y="409101"/>
                  </a:lnTo>
                  <a:lnTo>
                    <a:pt x="10010" y="409148"/>
                  </a:lnTo>
                  <a:lnTo>
                    <a:pt x="10176" y="406046"/>
                  </a:lnTo>
                  <a:cubicBezTo>
                    <a:pt x="10543" y="403094"/>
                    <a:pt x="11124" y="400092"/>
                    <a:pt x="11933" y="397074"/>
                  </a:cubicBezTo>
                  <a:cubicBezTo>
                    <a:pt x="18401" y="372933"/>
                    <a:pt x="36960" y="356929"/>
                    <a:pt x="53383" y="361330"/>
                  </a:cubicBezTo>
                  <a:lnTo>
                    <a:pt x="67618" y="376244"/>
                  </a:lnTo>
                  <a:lnTo>
                    <a:pt x="72993" y="357170"/>
                  </a:lnTo>
                  <a:lnTo>
                    <a:pt x="74568" y="35621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星: 24 pt 5">
              <a:extLst>
                <a:ext uri="{FF2B5EF4-FFF2-40B4-BE49-F238E27FC236}">
                  <a16:creationId xmlns:a16="http://schemas.microsoft.com/office/drawing/2014/main" id="{5E0F09DA-1332-E673-F282-209AC907415B}"/>
                </a:ext>
              </a:extLst>
            </p:cNvPr>
            <p:cNvSpPr/>
            <p:nvPr/>
          </p:nvSpPr>
          <p:spPr bwMode="auto">
            <a:xfrm>
              <a:off x="1240356" y="1487007"/>
              <a:ext cx="1605715" cy="1330869"/>
            </a:xfrm>
            <a:prstGeom prst="star24">
              <a:avLst>
                <a:gd name="adj" fmla="val 48697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F676159-DC68-C908-01C0-47A6755F71A1}"/>
                </a:ext>
              </a:extLst>
            </p:cNvPr>
            <p:cNvSpPr/>
            <p:nvPr/>
          </p:nvSpPr>
          <p:spPr bwMode="auto">
            <a:xfrm>
              <a:off x="1292214" y="1044774"/>
              <a:ext cx="1501999" cy="1986004"/>
            </a:xfrm>
            <a:custGeom>
              <a:avLst/>
              <a:gdLst>
                <a:gd name="connsiteX0" fmla="*/ 750999 w 1501999"/>
                <a:gd name="connsiteY0" fmla="*/ 0 h 1986004"/>
                <a:gd name="connsiteX1" fmla="*/ 825376 w 1501999"/>
                <a:gd name="connsiteY1" fmla="*/ 20124 h 1986004"/>
                <a:gd name="connsiteX2" fmla="*/ 902422 w 1501999"/>
                <a:gd name="connsiteY2" fmla="*/ 19935 h 1986004"/>
                <a:gd name="connsiteX3" fmla="*/ 969053 w 1501999"/>
                <a:gd name="connsiteY3" fmla="*/ 58620 h 1986004"/>
                <a:gd name="connsiteX4" fmla="*/ 1043527 w 1501999"/>
                <a:gd name="connsiteY4" fmla="*/ 78382 h 1986004"/>
                <a:gd name="connsiteX5" fmla="*/ 1097876 w 1501999"/>
                <a:gd name="connsiteY5" fmla="*/ 132997 h 1986004"/>
                <a:gd name="connsiteX6" fmla="*/ 1164695 w 1501999"/>
                <a:gd name="connsiteY6" fmla="*/ 171358 h 1986004"/>
                <a:gd name="connsiteX7" fmla="*/ 1203057 w 1501999"/>
                <a:gd name="connsiteY7" fmla="*/ 238178 h 1986004"/>
                <a:gd name="connsiteX8" fmla="*/ 1257671 w 1501999"/>
                <a:gd name="connsiteY8" fmla="*/ 292527 h 1986004"/>
                <a:gd name="connsiteX9" fmla="*/ 1277434 w 1501999"/>
                <a:gd name="connsiteY9" fmla="*/ 367000 h 1986004"/>
                <a:gd name="connsiteX10" fmla="*/ 1316119 w 1501999"/>
                <a:gd name="connsiteY10" fmla="*/ 433631 h 1986004"/>
                <a:gd name="connsiteX11" fmla="*/ 1315930 w 1501999"/>
                <a:gd name="connsiteY11" fmla="*/ 510677 h 1986004"/>
                <a:gd name="connsiteX12" fmla="*/ 1336054 w 1501999"/>
                <a:gd name="connsiteY12" fmla="*/ 585055 h 1986004"/>
                <a:gd name="connsiteX13" fmla="*/ 1315930 w 1501999"/>
                <a:gd name="connsiteY13" fmla="*/ 659432 h 1986004"/>
                <a:gd name="connsiteX14" fmla="*/ 1316119 w 1501999"/>
                <a:gd name="connsiteY14" fmla="*/ 736478 h 1986004"/>
                <a:gd name="connsiteX15" fmla="*/ 1308366 w 1501999"/>
                <a:gd name="connsiteY15" fmla="*/ 749832 h 1986004"/>
                <a:gd name="connsiteX16" fmla="*/ 1331278 w 1501999"/>
                <a:gd name="connsiteY16" fmla="*/ 789742 h 1986004"/>
                <a:gd name="connsiteX17" fmla="*/ 1401384 w 1501999"/>
                <a:gd name="connsiteY17" fmla="*/ 859506 h 1986004"/>
                <a:gd name="connsiteX18" fmla="*/ 1426752 w 1501999"/>
                <a:gd name="connsiteY18" fmla="*/ 955103 h 1986004"/>
                <a:gd name="connsiteX19" fmla="*/ 1476409 w 1501999"/>
                <a:gd name="connsiteY19" fmla="*/ 1040633 h 1986004"/>
                <a:gd name="connsiteX20" fmla="*/ 1476167 w 1501999"/>
                <a:gd name="connsiteY20" fmla="*/ 1139532 h 1986004"/>
                <a:gd name="connsiteX21" fmla="*/ 1501999 w 1501999"/>
                <a:gd name="connsiteY21" fmla="*/ 1235006 h 1986004"/>
                <a:gd name="connsiteX22" fmla="*/ 1476167 w 1501999"/>
                <a:gd name="connsiteY22" fmla="*/ 1330479 h 1986004"/>
                <a:gd name="connsiteX23" fmla="*/ 1476409 w 1501999"/>
                <a:gd name="connsiteY23" fmla="*/ 1429378 h 1986004"/>
                <a:gd name="connsiteX24" fmla="*/ 1426752 w 1501999"/>
                <a:gd name="connsiteY24" fmla="*/ 1514908 h 1986004"/>
                <a:gd name="connsiteX25" fmla="*/ 1401384 w 1501999"/>
                <a:gd name="connsiteY25" fmla="*/ 1610505 h 1986004"/>
                <a:gd name="connsiteX26" fmla="*/ 1331278 w 1501999"/>
                <a:gd name="connsiteY26" fmla="*/ 1680269 h 1986004"/>
                <a:gd name="connsiteX27" fmla="*/ 1282036 w 1501999"/>
                <a:gd name="connsiteY27" fmla="*/ 1766042 h 1986004"/>
                <a:gd name="connsiteX28" fmla="*/ 1196264 w 1501999"/>
                <a:gd name="connsiteY28" fmla="*/ 1815283 h 1986004"/>
                <a:gd name="connsiteX29" fmla="*/ 1126499 w 1501999"/>
                <a:gd name="connsiteY29" fmla="*/ 1885389 h 1986004"/>
                <a:gd name="connsiteX30" fmla="*/ 1030903 w 1501999"/>
                <a:gd name="connsiteY30" fmla="*/ 1910757 h 1986004"/>
                <a:gd name="connsiteX31" fmla="*/ 945372 w 1501999"/>
                <a:gd name="connsiteY31" fmla="*/ 1960414 h 1986004"/>
                <a:gd name="connsiteX32" fmla="*/ 846473 w 1501999"/>
                <a:gd name="connsiteY32" fmla="*/ 1960172 h 1986004"/>
                <a:gd name="connsiteX33" fmla="*/ 751000 w 1501999"/>
                <a:gd name="connsiteY33" fmla="*/ 1986004 h 1986004"/>
                <a:gd name="connsiteX34" fmla="*/ 655526 w 1501999"/>
                <a:gd name="connsiteY34" fmla="*/ 1960172 h 1986004"/>
                <a:gd name="connsiteX35" fmla="*/ 556627 w 1501999"/>
                <a:gd name="connsiteY35" fmla="*/ 1960414 h 1986004"/>
                <a:gd name="connsiteX36" fmla="*/ 471096 w 1501999"/>
                <a:gd name="connsiteY36" fmla="*/ 1910757 h 1986004"/>
                <a:gd name="connsiteX37" fmla="*/ 375500 w 1501999"/>
                <a:gd name="connsiteY37" fmla="*/ 1885389 h 1986004"/>
                <a:gd name="connsiteX38" fmla="*/ 305735 w 1501999"/>
                <a:gd name="connsiteY38" fmla="*/ 1815283 h 1986004"/>
                <a:gd name="connsiteX39" fmla="*/ 219963 w 1501999"/>
                <a:gd name="connsiteY39" fmla="*/ 1766042 h 1986004"/>
                <a:gd name="connsiteX40" fmla="*/ 170721 w 1501999"/>
                <a:gd name="connsiteY40" fmla="*/ 1680269 h 1986004"/>
                <a:gd name="connsiteX41" fmla="*/ 100615 w 1501999"/>
                <a:gd name="connsiteY41" fmla="*/ 1610505 h 1986004"/>
                <a:gd name="connsiteX42" fmla="*/ 75247 w 1501999"/>
                <a:gd name="connsiteY42" fmla="*/ 1514908 h 1986004"/>
                <a:gd name="connsiteX43" fmla="*/ 25590 w 1501999"/>
                <a:gd name="connsiteY43" fmla="*/ 1429378 h 1986004"/>
                <a:gd name="connsiteX44" fmla="*/ 25832 w 1501999"/>
                <a:gd name="connsiteY44" fmla="*/ 1330479 h 1986004"/>
                <a:gd name="connsiteX45" fmla="*/ 0 w 1501999"/>
                <a:gd name="connsiteY45" fmla="*/ 1235006 h 1986004"/>
                <a:gd name="connsiteX46" fmla="*/ 25832 w 1501999"/>
                <a:gd name="connsiteY46" fmla="*/ 1139532 h 1986004"/>
                <a:gd name="connsiteX47" fmla="*/ 25590 w 1501999"/>
                <a:gd name="connsiteY47" fmla="*/ 1040633 h 1986004"/>
                <a:gd name="connsiteX48" fmla="*/ 75247 w 1501999"/>
                <a:gd name="connsiteY48" fmla="*/ 955103 h 1986004"/>
                <a:gd name="connsiteX49" fmla="*/ 100615 w 1501999"/>
                <a:gd name="connsiteY49" fmla="*/ 859506 h 1986004"/>
                <a:gd name="connsiteX50" fmla="*/ 170721 w 1501999"/>
                <a:gd name="connsiteY50" fmla="*/ 789742 h 1986004"/>
                <a:gd name="connsiteX51" fmla="*/ 193633 w 1501999"/>
                <a:gd name="connsiteY51" fmla="*/ 749833 h 1986004"/>
                <a:gd name="connsiteX52" fmla="*/ 185879 w 1501999"/>
                <a:gd name="connsiteY52" fmla="*/ 736478 h 1986004"/>
                <a:gd name="connsiteX53" fmla="*/ 186068 w 1501999"/>
                <a:gd name="connsiteY53" fmla="*/ 659432 h 1986004"/>
                <a:gd name="connsiteX54" fmla="*/ 165944 w 1501999"/>
                <a:gd name="connsiteY54" fmla="*/ 585055 h 1986004"/>
                <a:gd name="connsiteX55" fmla="*/ 186068 w 1501999"/>
                <a:gd name="connsiteY55" fmla="*/ 510677 h 1986004"/>
                <a:gd name="connsiteX56" fmla="*/ 185879 w 1501999"/>
                <a:gd name="connsiteY56" fmla="*/ 433631 h 1986004"/>
                <a:gd name="connsiteX57" fmla="*/ 224564 w 1501999"/>
                <a:gd name="connsiteY57" fmla="*/ 367000 h 1986004"/>
                <a:gd name="connsiteX58" fmla="*/ 244327 w 1501999"/>
                <a:gd name="connsiteY58" fmla="*/ 292527 h 1986004"/>
                <a:gd name="connsiteX59" fmla="*/ 298941 w 1501999"/>
                <a:gd name="connsiteY59" fmla="*/ 238178 h 1986004"/>
                <a:gd name="connsiteX60" fmla="*/ 337303 w 1501999"/>
                <a:gd name="connsiteY60" fmla="*/ 171358 h 1986004"/>
                <a:gd name="connsiteX61" fmla="*/ 404122 w 1501999"/>
                <a:gd name="connsiteY61" fmla="*/ 132997 h 1986004"/>
                <a:gd name="connsiteX62" fmla="*/ 458472 w 1501999"/>
                <a:gd name="connsiteY62" fmla="*/ 78382 h 1986004"/>
                <a:gd name="connsiteX63" fmla="*/ 532945 w 1501999"/>
                <a:gd name="connsiteY63" fmla="*/ 58620 h 1986004"/>
                <a:gd name="connsiteX64" fmla="*/ 599576 w 1501999"/>
                <a:gd name="connsiteY64" fmla="*/ 19935 h 1986004"/>
                <a:gd name="connsiteX65" fmla="*/ 676622 w 1501999"/>
                <a:gd name="connsiteY65" fmla="*/ 20124 h 198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01999" h="1986004">
                  <a:moveTo>
                    <a:pt x="750999" y="0"/>
                  </a:moveTo>
                  <a:lnTo>
                    <a:pt x="825376" y="20124"/>
                  </a:lnTo>
                  <a:lnTo>
                    <a:pt x="902422" y="19935"/>
                  </a:lnTo>
                  <a:lnTo>
                    <a:pt x="969053" y="58620"/>
                  </a:lnTo>
                  <a:lnTo>
                    <a:pt x="1043527" y="78382"/>
                  </a:lnTo>
                  <a:lnTo>
                    <a:pt x="1097876" y="132997"/>
                  </a:lnTo>
                  <a:lnTo>
                    <a:pt x="1164695" y="171358"/>
                  </a:lnTo>
                  <a:lnTo>
                    <a:pt x="1203057" y="238178"/>
                  </a:lnTo>
                  <a:lnTo>
                    <a:pt x="1257671" y="292527"/>
                  </a:lnTo>
                  <a:lnTo>
                    <a:pt x="1277434" y="367000"/>
                  </a:lnTo>
                  <a:lnTo>
                    <a:pt x="1316119" y="433631"/>
                  </a:lnTo>
                  <a:lnTo>
                    <a:pt x="1315930" y="510677"/>
                  </a:lnTo>
                  <a:lnTo>
                    <a:pt x="1336054" y="585055"/>
                  </a:lnTo>
                  <a:lnTo>
                    <a:pt x="1315930" y="659432"/>
                  </a:lnTo>
                  <a:lnTo>
                    <a:pt x="1316119" y="736478"/>
                  </a:lnTo>
                  <a:lnTo>
                    <a:pt x="1308366" y="749832"/>
                  </a:lnTo>
                  <a:lnTo>
                    <a:pt x="1331278" y="789742"/>
                  </a:lnTo>
                  <a:lnTo>
                    <a:pt x="1401384" y="859506"/>
                  </a:lnTo>
                  <a:lnTo>
                    <a:pt x="1426752" y="955103"/>
                  </a:lnTo>
                  <a:lnTo>
                    <a:pt x="1476409" y="1040633"/>
                  </a:lnTo>
                  <a:cubicBezTo>
                    <a:pt x="1476328" y="1073599"/>
                    <a:pt x="1476248" y="1106566"/>
                    <a:pt x="1476167" y="1139532"/>
                  </a:cubicBezTo>
                  <a:lnTo>
                    <a:pt x="1501999" y="1235006"/>
                  </a:lnTo>
                  <a:lnTo>
                    <a:pt x="1476167" y="1330479"/>
                  </a:lnTo>
                  <a:cubicBezTo>
                    <a:pt x="1476248" y="1363445"/>
                    <a:pt x="1476328" y="1396412"/>
                    <a:pt x="1476409" y="1429378"/>
                  </a:cubicBezTo>
                  <a:lnTo>
                    <a:pt x="1426752" y="1514908"/>
                  </a:lnTo>
                  <a:lnTo>
                    <a:pt x="1401384" y="1610505"/>
                  </a:lnTo>
                  <a:lnTo>
                    <a:pt x="1331278" y="1680269"/>
                  </a:lnTo>
                  <a:lnTo>
                    <a:pt x="1282036" y="1766042"/>
                  </a:lnTo>
                  <a:lnTo>
                    <a:pt x="1196264" y="1815283"/>
                  </a:lnTo>
                  <a:lnTo>
                    <a:pt x="1126499" y="1885389"/>
                  </a:lnTo>
                  <a:lnTo>
                    <a:pt x="1030903" y="1910757"/>
                  </a:lnTo>
                  <a:lnTo>
                    <a:pt x="945372" y="1960414"/>
                  </a:lnTo>
                  <a:lnTo>
                    <a:pt x="846473" y="1960172"/>
                  </a:lnTo>
                  <a:lnTo>
                    <a:pt x="751000" y="1986004"/>
                  </a:lnTo>
                  <a:lnTo>
                    <a:pt x="655526" y="1960172"/>
                  </a:lnTo>
                  <a:lnTo>
                    <a:pt x="556627" y="1960414"/>
                  </a:lnTo>
                  <a:lnTo>
                    <a:pt x="471096" y="1910757"/>
                  </a:lnTo>
                  <a:lnTo>
                    <a:pt x="375500" y="1885389"/>
                  </a:lnTo>
                  <a:lnTo>
                    <a:pt x="305735" y="1815283"/>
                  </a:lnTo>
                  <a:lnTo>
                    <a:pt x="219963" y="1766042"/>
                  </a:lnTo>
                  <a:lnTo>
                    <a:pt x="170721" y="1680269"/>
                  </a:lnTo>
                  <a:lnTo>
                    <a:pt x="100615" y="1610505"/>
                  </a:lnTo>
                  <a:lnTo>
                    <a:pt x="75247" y="1514908"/>
                  </a:lnTo>
                  <a:lnTo>
                    <a:pt x="25590" y="1429378"/>
                  </a:lnTo>
                  <a:cubicBezTo>
                    <a:pt x="25671" y="1396412"/>
                    <a:pt x="25751" y="1363445"/>
                    <a:pt x="25832" y="1330479"/>
                  </a:cubicBezTo>
                  <a:lnTo>
                    <a:pt x="0" y="1235006"/>
                  </a:lnTo>
                  <a:lnTo>
                    <a:pt x="25832" y="1139532"/>
                  </a:lnTo>
                  <a:cubicBezTo>
                    <a:pt x="25751" y="1106566"/>
                    <a:pt x="25671" y="1073599"/>
                    <a:pt x="25590" y="1040633"/>
                  </a:cubicBezTo>
                  <a:lnTo>
                    <a:pt x="75247" y="955103"/>
                  </a:lnTo>
                  <a:lnTo>
                    <a:pt x="100615" y="859506"/>
                  </a:lnTo>
                  <a:lnTo>
                    <a:pt x="170721" y="789742"/>
                  </a:lnTo>
                  <a:lnTo>
                    <a:pt x="193633" y="749833"/>
                  </a:lnTo>
                  <a:lnTo>
                    <a:pt x="185879" y="736478"/>
                  </a:lnTo>
                  <a:lnTo>
                    <a:pt x="186068" y="659432"/>
                  </a:lnTo>
                  <a:lnTo>
                    <a:pt x="165944" y="585055"/>
                  </a:lnTo>
                  <a:lnTo>
                    <a:pt x="186068" y="510677"/>
                  </a:lnTo>
                  <a:lnTo>
                    <a:pt x="185879" y="433631"/>
                  </a:lnTo>
                  <a:lnTo>
                    <a:pt x="224564" y="367000"/>
                  </a:lnTo>
                  <a:lnTo>
                    <a:pt x="244327" y="292527"/>
                  </a:lnTo>
                  <a:lnTo>
                    <a:pt x="298941" y="238178"/>
                  </a:lnTo>
                  <a:lnTo>
                    <a:pt x="337303" y="171358"/>
                  </a:lnTo>
                  <a:lnTo>
                    <a:pt x="404122" y="132997"/>
                  </a:lnTo>
                  <a:lnTo>
                    <a:pt x="458472" y="78382"/>
                  </a:lnTo>
                  <a:lnTo>
                    <a:pt x="532945" y="58620"/>
                  </a:lnTo>
                  <a:lnTo>
                    <a:pt x="599576" y="19935"/>
                  </a:lnTo>
                  <a:lnTo>
                    <a:pt x="676622" y="20124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" name="ひし形 24">
              <a:extLst>
                <a:ext uri="{FF2B5EF4-FFF2-40B4-BE49-F238E27FC236}">
                  <a16:creationId xmlns:a16="http://schemas.microsoft.com/office/drawing/2014/main" id="{31AF3B8E-2981-3ACE-5E2A-4A9921DAEA84}"/>
                </a:ext>
              </a:extLst>
            </p:cNvPr>
            <p:cNvSpPr/>
            <p:nvPr/>
          </p:nvSpPr>
          <p:spPr bwMode="auto">
            <a:xfrm>
              <a:off x="1879864" y="1647501"/>
              <a:ext cx="326699" cy="193689"/>
            </a:xfrm>
            <a:custGeom>
              <a:avLst/>
              <a:gdLst>
                <a:gd name="connsiteX0" fmla="*/ 0 w 855095"/>
                <a:gd name="connsiteY0" fmla="*/ 235599 h 471198"/>
                <a:gd name="connsiteX1" fmla="*/ 427548 w 855095"/>
                <a:gd name="connsiteY1" fmla="*/ 0 h 471198"/>
                <a:gd name="connsiteX2" fmla="*/ 855095 w 855095"/>
                <a:gd name="connsiteY2" fmla="*/ 235599 h 471198"/>
                <a:gd name="connsiteX3" fmla="*/ 427548 w 855095"/>
                <a:gd name="connsiteY3" fmla="*/ 471198 h 471198"/>
                <a:gd name="connsiteX4" fmla="*/ 0 w 855095"/>
                <a:gd name="connsiteY4" fmla="*/ 235599 h 471198"/>
                <a:gd name="connsiteX0" fmla="*/ 0 w 855095"/>
                <a:gd name="connsiteY0" fmla="*/ 333230 h 568829"/>
                <a:gd name="connsiteX1" fmla="*/ 427548 w 855095"/>
                <a:gd name="connsiteY1" fmla="*/ 0 h 568829"/>
                <a:gd name="connsiteX2" fmla="*/ 855095 w 855095"/>
                <a:gd name="connsiteY2" fmla="*/ 333230 h 568829"/>
                <a:gd name="connsiteX3" fmla="*/ 427548 w 855095"/>
                <a:gd name="connsiteY3" fmla="*/ 568829 h 568829"/>
                <a:gd name="connsiteX4" fmla="*/ 0 w 855095"/>
                <a:gd name="connsiteY4" fmla="*/ 333230 h 568829"/>
                <a:gd name="connsiteX0" fmla="*/ 0 w 855095"/>
                <a:gd name="connsiteY0" fmla="*/ 333232 h 568831"/>
                <a:gd name="connsiteX1" fmla="*/ 427548 w 855095"/>
                <a:gd name="connsiteY1" fmla="*/ 2 h 568831"/>
                <a:gd name="connsiteX2" fmla="*/ 855095 w 855095"/>
                <a:gd name="connsiteY2" fmla="*/ 333232 h 568831"/>
                <a:gd name="connsiteX3" fmla="*/ 427548 w 855095"/>
                <a:gd name="connsiteY3" fmla="*/ 568831 h 568831"/>
                <a:gd name="connsiteX4" fmla="*/ 0 w 855095"/>
                <a:gd name="connsiteY4" fmla="*/ 333232 h 568831"/>
                <a:gd name="connsiteX0" fmla="*/ 0 w 855095"/>
                <a:gd name="connsiteY0" fmla="*/ 333232 h 568831"/>
                <a:gd name="connsiteX1" fmla="*/ 427548 w 855095"/>
                <a:gd name="connsiteY1" fmla="*/ 2 h 568831"/>
                <a:gd name="connsiteX2" fmla="*/ 855095 w 855095"/>
                <a:gd name="connsiteY2" fmla="*/ 333232 h 568831"/>
                <a:gd name="connsiteX3" fmla="*/ 427548 w 855095"/>
                <a:gd name="connsiteY3" fmla="*/ 568831 h 568831"/>
                <a:gd name="connsiteX4" fmla="*/ 0 w 855095"/>
                <a:gd name="connsiteY4" fmla="*/ 333232 h 568831"/>
                <a:gd name="connsiteX0" fmla="*/ 0 w 855095"/>
                <a:gd name="connsiteY0" fmla="*/ 333232 h 568831"/>
                <a:gd name="connsiteX1" fmla="*/ 427548 w 855095"/>
                <a:gd name="connsiteY1" fmla="*/ 2 h 568831"/>
                <a:gd name="connsiteX2" fmla="*/ 855095 w 855095"/>
                <a:gd name="connsiteY2" fmla="*/ 333232 h 568831"/>
                <a:gd name="connsiteX3" fmla="*/ 427548 w 855095"/>
                <a:gd name="connsiteY3" fmla="*/ 568831 h 568831"/>
                <a:gd name="connsiteX4" fmla="*/ 0 w 855095"/>
                <a:gd name="connsiteY4" fmla="*/ 333232 h 568831"/>
                <a:gd name="connsiteX0" fmla="*/ 0 w 855095"/>
                <a:gd name="connsiteY0" fmla="*/ 333232 h 518825"/>
                <a:gd name="connsiteX1" fmla="*/ 427548 w 855095"/>
                <a:gd name="connsiteY1" fmla="*/ 2 h 518825"/>
                <a:gd name="connsiteX2" fmla="*/ 855095 w 855095"/>
                <a:gd name="connsiteY2" fmla="*/ 333232 h 518825"/>
                <a:gd name="connsiteX3" fmla="*/ 427548 w 855095"/>
                <a:gd name="connsiteY3" fmla="*/ 518825 h 518825"/>
                <a:gd name="connsiteX4" fmla="*/ 0 w 855095"/>
                <a:gd name="connsiteY4" fmla="*/ 333232 h 518825"/>
                <a:gd name="connsiteX0" fmla="*/ 0 w 855095"/>
                <a:gd name="connsiteY0" fmla="*/ 333232 h 518859"/>
                <a:gd name="connsiteX1" fmla="*/ 427548 w 855095"/>
                <a:gd name="connsiteY1" fmla="*/ 2 h 518859"/>
                <a:gd name="connsiteX2" fmla="*/ 855095 w 855095"/>
                <a:gd name="connsiteY2" fmla="*/ 333232 h 518859"/>
                <a:gd name="connsiteX3" fmla="*/ 427548 w 855095"/>
                <a:gd name="connsiteY3" fmla="*/ 518825 h 518859"/>
                <a:gd name="connsiteX4" fmla="*/ 0 w 855095"/>
                <a:gd name="connsiteY4" fmla="*/ 333232 h 518859"/>
                <a:gd name="connsiteX0" fmla="*/ 0 w 855095"/>
                <a:gd name="connsiteY0" fmla="*/ 333232 h 506957"/>
                <a:gd name="connsiteX1" fmla="*/ 427548 w 855095"/>
                <a:gd name="connsiteY1" fmla="*/ 2 h 506957"/>
                <a:gd name="connsiteX2" fmla="*/ 855095 w 855095"/>
                <a:gd name="connsiteY2" fmla="*/ 333232 h 506957"/>
                <a:gd name="connsiteX3" fmla="*/ 425167 w 855095"/>
                <a:gd name="connsiteY3" fmla="*/ 506919 h 506957"/>
                <a:gd name="connsiteX4" fmla="*/ 0 w 855095"/>
                <a:gd name="connsiteY4" fmla="*/ 333232 h 506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5" h="506957">
                  <a:moveTo>
                    <a:pt x="0" y="333232"/>
                  </a:moveTo>
                  <a:cubicBezTo>
                    <a:pt x="154422" y="248349"/>
                    <a:pt x="306463" y="844"/>
                    <a:pt x="427548" y="2"/>
                  </a:cubicBezTo>
                  <a:cubicBezTo>
                    <a:pt x="548633" y="-840"/>
                    <a:pt x="703054" y="245968"/>
                    <a:pt x="855095" y="333232"/>
                  </a:cubicBezTo>
                  <a:cubicBezTo>
                    <a:pt x="712579" y="395096"/>
                    <a:pt x="539108" y="509349"/>
                    <a:pt x="425167" y="506919"/>
                  </a:cubicBezTo>
                  <a:cubicBezTo>
                    <a:pt x="311226" y="504489"/>
                    <a:pt x="142516" y="395096"/>
                    <a:pt x="0" y="3332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ED15CDD-C82F-39E8-FCE2-ED4B8A1803B0}"/>
                </a:ext>
              </a:extLst>
            </p:cNvPr>
            <p:cNvGrpSpPr/>
            <p:nvPr/>
          </p:nvGrpSpPr>
          <p:grpSpPr>
            <a:xfrm>
              <a:off x="1705294" y="1517704"/>
              <a:ext cx="675839" cy="126120"/>
              <a:chOff x="4661972" y="1570493"/>
              <a:chExt cx="675839" cy="126120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33447E0D-A14C-A18F-726D-CE4EB818D5A0}"/>
                  </a:ext>
                </a:extLst>
              </p:cNvPr>
              <p:cNvSpPr/>
              <p:nvPr/>
            </p:nvSpPr>
            <p:spPr bwMode="auto">
              <a:xfrm rot="20700000">
                <a:off x="4661972" y="1570495"/>
                <a:ext cx="175262" cy="12611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3EDAAADB-5B84-7ED0-FF96-2C1C3F4CA20E}"/>
                  </a:ext>
                </a:extLst>
              </p:cNvPr>
              <p:cNvSpPr/>
              <p:nvPr/>
            </p:nvSpPr>
            <p:spPr bwMode="auto">
              <a:xfrm rot="900000" flipH="1">
                <a:off x="5162549" y="1570493"/>
                <a:ext cx="175262" cy="12611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4BAEBBC0-0162-799C-1D04-4980B096FD60}"/>
                  </a:ext>
                </a:extLst>
              </p:cNvPr>
              <p:cNvSpPr/>
              <p:nvPr/>
            </p:nvSpPr>
            <p:spPr bwMode="auto">
              <a:xfrm>
                <a:off x="4729605" y="158157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3718DFFB-4ED9-A776-6879-AC051F71BBCD}"/>
                  </a:ext>
                </a:extLst>
              </p:cNvPr>
              <p:cNvSpPr/>
              <p:nvPr/>
            </p:nvSpPr>
            <p:spPr bwMode="auto">
              <a:xfrm>
                <a:off x="5212999" y="158157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A1B2D77-F0F5-31EF-4911-05523ED565F8}"/>
              </a:ext>
            </a:extLst>
          </p:cNvPr>
          <p:cNvGrpSpPr/>
          <p:nvPr/>
        </p:nvGrpSpPr>
        <p:grpSpPr>
          <a:xfrm>
            <a:off x="7481568" y="3579181"/>
            <a:ext cx="1867485" cy="1869119"/>
            <a:chOff x="3728718" y="3826831"/>
            <a:chExt cx="2513652" cy="251585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6CC15164-FDDD-1465-63BC-15F47050D4E9}"/>
                </a:ext>
              </a:extLst>
            </p:cNvPr>
            <p:cNvSpPr/>
            <p:nvPr/>
          </p:nvSpPr>
          <p:spPr>
            <a:xfrm>
              <a:off x="3985812" y="4085025"/>
              <a:ext cx="1999464" cy="1999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tx1"/>
                  </a:solidFill>
                  <a:latin typeface="+mj-ea"/>
                  <a:ea typeface="+mj-ea"/>
                </a:rPr>
                <a:t>シマエナガの</a:t>
              </a:r>
              <a:br>
                <a:rPr kumimoji="1" lang="en-US" altLang="ja-JP" sz="1400" dirty="0">
                  <a:solidFill>
                    <a:schemeClr val="tx1"/>
                  </a:solidFill>
                  <a:latin typeface="+mj-ea"/>
                  <a:ea typeface="+mj-ea"/>
                </a:rPr>
              </a:br>
              <a:r>
                <a:rPr kumimoji="1" lang="ja-JP" altLang="en-US" sz="1400" dirty="0">
                  <a:solidFill>
                    <a:schemeClr val="tx1"/>
                  </a:solidFill>
                  <a:latin typeface="+mj-ea"/>
                  <a:ea typeface="+mj-ea"/>
                </a:rPr>
                <a:t>予感</a:t>
              </a:r>
              <a:r>
                <a:rPr kumimoji="1" lang="en-US" altLang="ja-JP" sz="1400" dirty="0">
                  <a:solidFill>
                    <a:schemeClr val="tx1"/>
                  </a:solidFill>
                  <a:latin typeface="+mj-ea"/>
                  <a:ea typeface="+mj-ea"/>
                </a:rPr>
                <a:t>!!!</a:t>
              </a:r>
              <a:endParaRPr kumimoji="1" lang="ja-JP" altLang="en-US" sz="1400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289049D-7B0C-05DD-1648-C13A9C2F94EB}"/>
                </a:ext>
              </a:extLst>
            </p:cNvPr>
            <p:cNvSpPr/>
            <p:nvPr/>
          </p:nvSpPr>
          <p:spPr>
            <a:xfrm>
              <a:off x="3728718" y="3826831"/>
              <a:ext cx="2513652" cy="2515852"/>
            </a:xfrm>
            <a:custGeom>
              <a:avLst/>
              <a:gdLst>
                <a:gd name="connsiteX0" fmla="*/ 1235611 w 2513652"/>
                <a:gd name="connsiteY0" fmla="*/ 2180154 h 2515852"/>
                <a:gd name="connsiteX1" fmla="*/ 1256830 w 2513652"/>
                <a:gd name="connsiteY1" fmla="*/ 2181225 h 2515852"/>
                <a:gd name="connsiteX2" fmla="*/ 1274294 w 2513652"/>
                <a:gd name="connsiteY2" fmla="*/ 2180343 h 2515852"/>
                <a:gd name="connsiteX3" fmla="*/ 1259877 w 2513652"/>
                <a:gd name="connsiteY3" fmla="*/ 2515698 h 2515852"/>
                <a:gd name="connsiteX4" fmla="*/ 1256830 w 2513652"/>
                <a:gd name="connsiteY4" fmla="*/ 2515852 h 2515852"/>
                <a:gd name="connsiteX5" fmla="*/ 1250028 w 2513652"/>
                <a:gd name="connsiteY5" fmla="*/ 2515509 h 2515852"/>
                <a:gd name="connsiteX6" fmla="*/ 1360539 w 2513652"/>
                <a:gd name="connsiteY6" fmla="*/ 2175237 h 2515852"/>
                <a:gd name="connsiteX7" fmla="*/ 1378018 w 2513652"/>
                <a:gd name="connsiteY7" fmla="*/ 2509733 h 2515852"/>
                <a:gd name="connsiteX8" fmla="*/ 1376218 w 2513652"/>
                <a:gd name="connsiteY8" fmla="*/ 2509824 h 2515852"/>
                <a:gd name="connsiteX9" fmla="*/ 1330026 w 2513652"/>
                <a:gd name="connsiteY9" fmla="*/ 2177529 h 2515852"/>
                <a:gd name="connsiteX10" fmla="*/ 1353180 w 2513652"/>
                <a:gd name="connsiteY10" fmla="*/ 2176360 h 2515852"/>
                <a:gd name="connsiteX11" fmla="*/ 1143735 w 2513652"/>
                <a:gd name="connsiteY11" fmla="*/ 2173804 h 2515852"/>
                <a:gd name="connsiteX12" fmla="*/ 1160480 w 2513652"/>
                <a:gd name="connsiteY12" fmla="*/ 2176360 h 2515852"/>
                <a:gd name="connsiteX13" fmla="*/ 1174192 w 2513652"/>
                <a:gd name="connsiteY13" fmla="*/ 2177052 h 2515852"/>
                <a:gd name="connsiteX14" fmla="*/ 1126006 w 2513652"/>
                <a:gd name="connsiteY14" fmla="*/ 2509021 h 2515852"/>
                <a:gd name="connsiteX15" fmla="*/ 1124213 w 2513652"/>
                <a:gd name="connsiteY15" fmla="*/ 2508747 h 2515852"/>
                <a:gd name="connsiteX16" fmla="*/ 1459407 w 2513652"/>
                <a:gd name="connsiteY16" fmla="*/ 2158825 h 2515852"/>
                <a:gd name="connsiteX17" fmla="*/ 1510641 w 2513652"/>
                <a:gd name="connsiteY17" fmla="*/ 2490220 h 2515852"/>
                <a:gd name="connsiteX18" fmla="*/ 1510346 w 2513652"/>
                <a:gd name="connsiteY18" fmla="*/ 2490296 h 2515852"/>
                <a:gd name="connsiteX19" fmla="*/ 1500908 w 2513652"/>
                <a:gd name="connsiteY19" fmla="*/ 2491736 h 2515852"/>
                <a:gd name="connsiteX20" fmla="*/ 1421421 w 2513652"/>
                <a:gd name="connsiteY20" fmla="*/ 2165945 h 2515852"/>
                <a:gd name="connsiteX21" fmla="*/ 1446747 w 2513652"/>
                <a:gd name="connsiteY21" fmla="*/ 2162080 h 2515852"/>
                <a:gd name="connsiteX22" fmla="*/ 1050650 w 2513652"/>
                <a:gd name="connsiteY22" fmla="*/ 2157898 h 2515852"/>
                <a:gd name="connsiteX23" fmla="*/ 1066914 w 2513652"/>
                <a:gd name="connsiteY23" fmla="*/ 2162080 h 2515852"/>
                <a:gd name="connsiteX24" fmla="*/ 1088628 w 2513652"/>
                <a:gd name="connsiteY24" fmla="*/ 2165394 h 2515852"/>
                <a:gd name="connsiteX25" fmla="*/ 1009141 w 2513652"/>
                <a:gd name="connsiteY25" fmla="*/ 2491185 h 2515852"/>
                <a:gd name="connsiteX26" fmla="*/ 1003314 w 2513652"/>
                <a:gd name="connsiteY26" fmla="*/ 2490296 h 2515852"/>
                <a:gd name="connsiteX27" fmla="*/ 999416 w 2513652"/>
                <a:gd name="connsiteY27" fmla="*/ 2489293 h 2515852"/>
                <a:gd name="connsiteX28" fmla="*/ 1542976 w 2513652"/>
                <a:gd name="connsiteY28" fmla="*/ 2136693 h 2515852"/>
                <a:gd name="connsiteX29" fmla="*/ 1625222 w 2513652"/>
                <a:gd name="connsiteY29" fmla="*/ 2460758 h 2515852"/>
                <a:gd name="connsiteX30" fmla="*/ 1623446 w 2513652"/>
                <a:gd name="connsiteY30" fmla="*/ 2461215 h 2515852"/>
                <a:gd name="connsiteX31" fmla="*/ 1513520 w 2513652"/>
                <a:gd name="connsiteY31" fmla="*/ 2144911 h 2515852"/>
                <a:gd name="connsiteX32" fmla="*/ 1537056 w 2513652"/>
                <a:gd name="connsiteY32" fmla="*/ 2138859 h 2515852"/>
                <a:gd name="connsiteX33" fmla="*/ 961874 w 2513652"/>
                <a:gd name="connsiteY33" fmla="*/ 2133468 h 2515852"/>
                <a:gd name="connsiteX34" fmla="*/ 976604 w 2513652"/>
                <a:gd name="connsiteY34" fmla="*/ 2138859 h 2515852"/>
                <a:gd name="connsiteX35" fmla="*/ 991155 w 2513652"/>
                <a:gd name="connsiteY35" fmla="*/ 2142601 h 2515852"/>
                <a:gd name="connsiteX36" fmla="*/ 879390 w 2513652"/>
                <a:gd name="connsiteY36" fmla="*/ 2458064 h 2515852"/>
                <a:gd name="connsiteX37" fmla="*/ 877581 w 2513652"/>
                <a:gd name="connsiteY37" fmla="*/ 2457402 h 2515852"/>
                <a:gd name="connsiteX38" fmla="*/ 1636623 w 2513652"/>
                <a:gd name="connsiteY38" fmla="*/ 2100914 h 2515852"/>
                <a:gd name="connsiteX39" fmla="*/ 1751094 w 2513652"/>
                <a:gd name="connsiteY39" fmla="*/ 2414771 h 2515852"/>
                <a:gd name="connsiteX40" fmla="*/ 1746471 w 2513652"/>
                <a:gd name="connsiteY40" fmla="*/ 2416998 h 2515852"/>
                <a:gd name="connsiteX41" fmla="*/ 1741939 w 2513652"/>
                <a:gd name="connsiteY41" fmla="*/ 2418657 h 2515852"/>
                <a:gd name="connsiteX42" fmla="*/ 1600831 w 2513652"/>
                <a:gd name="connsiteY42" fmla="*/ 2115517 h 2515852"/>
                <a:gd name="connsiteX43" fmla="*/ 1623635 w 2513652"/>
                <a:gd name="connsiteY43" fmla="*/ 2107171 h 2515852"/>
                <a:gd name="connsiteX44" fmla="*/ 873851 w 2513652"/>
                <a:gd name="connsiteY44" fmla="*/ 2099379 h 2515852"/>
                <a:gd name="connsiteX45" fmla="*/ 890025 w 2513652"/>
                <a:gd name="connsiteY45" fmla="*/ 2107171 h 2515852"/>
                <a:gd name="connsiteX46" fmla="*/ 909628 w 2513652"/>
                <a:gd name="connsiteY46" fmla="*/ 2114346 h 2515852"/>
                <a:gd name="connsiteX47" fmla="*/ 768520 w 2513652"/>
                <a:gd name="connsiteY47" fmla="*/ 2417486 h 2515852"/>
                <a:gd name="connsiteX48" fmla="*/ 767189 w 2513652"/>
                <a:gd name="connsiteY48" fmla="*/ 2416998 h 2515852"/>
                <a:gd name="connsiteX49" fmla="*/ 759380 w 2513652"/>
                <a:gd name="connsiteY49" fmla="*/ 2413237 h 2515852"/>
                <a:gd name="connsiteX50" fmla="*/ 1714094 w 2513652"/>
                <a:gd name="connsiteY50" fmla="*/ 2062578 h 2515852"/>
                <a:gd name="connsiteX51" fmla="*/ 1857509 w 2513652"/>
                <a:gd name="connsiteY51" fmla="*/ 2363373 h 2515852"/>
                <a:gd name="connsiteX52" fmla="*/ 1856432 w 2513652"/>
                <a:gd name="connsiteY52" fmla="*/ 2364027 h 2515852"/>
                <a:gd name="connsiteX53" fmla="*/ 1855790 w 2513652"/>
                <a:gd name="connsiteY53" fmla="*/ 2364337 h 2515852"/>
                <a:gd name="connsiteX54" fmla="*/ 1686928 w 2513652"/>
                <a:gd name="connsiteY54" fmla="*/ 2076681 h 2515852"/>
                <a:gd name="connsiteX55" fmla="*/ 1706010 w 2513652"/>
                <a:gd name="connsiteY55" fmla="*/ 2067489 h 2515852"/>
                <a:gd name="connsiteX56" fmla="*/ 791770 w 2513652"/>
                <a:gd name="connsiteY56" fmla="*/ 2057841 h 2515852"/>
                <a:gd name="connsiteX57" fmla="*/ 807650 w 2513652"/>
                <a:gd name="connsiteY57" fmla="*/ 2067489 h 2515852"/>
                <a:gd name="connsiteX58" fmla="*/ 818662 w 2513652"/>
                <a:gd name="connsiteY58" fmla="*/ 2072794 h 2515852"/>
                <a:gd name="connsiteX59" fmla="*/ 648494 w 2513652"/>
                <a:gd name="connsiteY59" fmla="*/ 2358721 h 2515852"/>
                <a:gd name="connsiteX60" fmla="*/ 646636 w 2513652"/>
                <a:gd name="connsiteY60" fmla="*/ 2357592 h 2515852"/>
                <a:gd name="connsiteX61" fmla="*/ 1798304 w 2513652"/>
                <a:gd name="connsiteY61" fmla="*/ 2008243 h 2515852"/>
                <a:gd name="connsiteX62" fmla="*/ 1971207 w 2513652"/>
                <a:gd name="connsiteY62" fmla="*/ 2292748 h 2515852"/>
                <a:gd name="connsiteX63" fmla="*/ 1963049 w 2513652"/>
                <a:gd name="connsiteY63" fmla="*/ 2298849 h 2515852"/>
                <a:gd name="connsiteX64" fmla="*/ 1766667 w 2513652"/>
                <a:gd name="connsiteY64" fmla="*/ 2030639 h 2515852"/>
                <a:gd name="connsiteX65" fmla="*/ 1783707 w 2513652"/>
                <a:gd name="connsiteY65" fmla="*/ 2020287 h 2515852"/>
                <a:gd name="connsiteX66" fmla="*/ 712861 w 2513652"/>
                <a:gd name="connsiteY66" fmla="*/ 2006185 h 2515852"/>
                <a:gd name="connsiteX67" fmla="*/ 729953 w 2513652"/>
                <a:gd name="connsiteY67" fmla="*/ 2020287 h 2515852"/>
                <a:gd name="connsiteX68" fmla="*/ 744400 w 2513652"/>
                <a:gd name="connsiteY68" fmla="*/ 2029064 h 2515852"/>
                <a:gd name="connsiteX69" fmla="*/ 548190 w 2513652"/>
                <a:gd name="connsiteY69" fmla="*/ 2297039 h 2515852"/>
                <a:gd name="connsiteX70" fmla="*/ 539877 w 2513652"/>
                <a:gd name="connsiteY70" fmla="*/ 2290822 h 2515852"/>
                <a:gd name="connsiteX71" fmla="*/ 1864922 w 2513652"/>
                <a:gd name="connsiteY71" fmla="*/ 1953278 h 2515852"/>
                <a:gd name="connsiteX72" fmla="*/ 2065008 w 2513652"/>
                <a:gd name="connsiteY72" fmla="*/ 2221313 h 2515852"/>
                <a:gd name="connsiteX73" fmla="*/ 2063334 w 2513652"/>
                <a:gd name="connsiteY73" fmla="*/ 2222835 h 2515852"/>
                <a:gd name="connsiteX74" fmla="*/ 1841019 w 2513652"/>
                <a:gd name="connsiteY74" fmla="*/ 1973001 h 2515852"/>
                <a:gd name="connsiteX75" fmla="*/ 642044 w 2513652"/>
                <a:gd name="connsiteY75" fmla="*/ 1947756 h 2515852"/>
                <a:gd name="connsiteX76" fmla="*/ 666106 w 2513652"/>
                <a:gd name="connsiteY76" fmla="*/ 1967608 h 2515852"/>
                <a:gd name="connsiteX77" fmla="*/ 442574 w 2513652"/>
                <a:gd name="connsiteY77" fmla="*/ 2215789 h 2515852"/>
                <a:gd name="connsiteX78" fmla="*/ 440714 w 2513652"/>
                <a:gd name="connsiteY78" fmla="*/ 2214099 h 2515852"/>
                <a:gd name="connsiteX79" fmla="*/ 1938786 w 2513652"/>
                <a:gd name="connsiteY79" fmla="*/ 1886294 h 2515852"/>
                <a:gd name="connsiteX80" fmla="*/ 2162273 w 2513652"/>
                <a:gd name="connsiteY80" fmla="*/ 2129859 h 2515852"/>
                <a:gd name="connsiteX81" fmla="*/ 2155207 w 2513652"/>
                <a:gd name="connsiteY81" fmla="*/ 2137633 h 2515852"/>
                <a:gd name="connsiteX82" fmla="*/ 1911977 w 2513652"/>
                <a:gd name="connsiteY82" fmla="*/ 1914454 h 2515852"/>
                <a:gd name="connsiteX83" fmla="*/ 1923172 w 2513652"/>
                <a:gd name="connsiteY83" fmla="*/ 1905218 h 2515852"/>
                <a:gd name="connsiteX84" fmla="*/ 573101 w 2513652"/>
                <a:gd name="connsiteY84" fmla="*/ 1884144 h 2515852"/>
                <a:gd name="connsiteX85" fmla="*/ 590488 w 2513652"/>
                <a:gd name="connsiteY85" fmla="*/ 1905218 h 2515852"/>
                <a:gd name="connsiteX86" fmla="*/ 599710 w 2513652"/>
                <a:gd name="connsiteY86" fmla="*/ 1912827 h 2515852"/>
                <a:gd name="connsiteX87" fmla="*/ 356749 w 2513652"/>
                <a:gd name="connsiteY87" fmla="*/ 2135759 h 2515852"/>
                <a:gd name="connsiteX88" fmla="*/ 349523 w 2513652"/>
                <a:gd name="connsiteY88" fmla="*/ 2127808 h 2515852"/>
                <a:gd name="connsiteX89" fmla="*/ 1993655 w 2513652"/>
                <a:gd name="connsiteY89" fmla="*/ 1819792 h 2515852"/>
                <a:gd name="connsiteX90" fmla="*/ 2239869 w 2513652"/>
                <a:gd name="connsiteY90" fmla="*/ 2041552 h 2515852"/>
                <a:gd name="connsiteX91" fmla="*/ 2238308 w 2513652"/>
                <a:gd name="connsiteY91" fmla="*/ 2043639 h 2515852"/>
                <a:gd name="connsiteX92" fmla="*/ 1973881 w 2513652"/>
                <a:gd name="connsiteY92" fmla="*/ 1843758 h 2515852"/>
                <a:gd name="connsiteX93" fmla="*/ 514803 w 2513652"/>
                <a:gd name="connsiteY93" fmla="*/ 1813487 h 2515852"/>
                <a:gd name="connsiteX94" fmla="*/ 534736 w 2513652"/>
                <a:gd name="connsiteY94" fmla="*/ 1837646 h 2515852"/>
                <a:gd name="connsiteX95" fmla="*/ 269418 w 2513652"/>
                <a:gd name="connsiteY95" fmla="*/ 2035704 h 2515852"/>
                <a:gd name="connsiteX96" fmla="*/ 267685 w 2513652"/>
                <a:gd name="connsiteY96" fmla="*/ 2033386 h 2515852"/>
                <a:gd name="connsiteX97" fmla="*/ 2053710 w 2513652"/>
                <a:gd name="connsiteY97" fmla="*/ 1740291 h 2515852"/>
                <a:gd name="connsiteX98" fmla="*/ 2317026 w 2513652"/>
                <a:gd name="connsiteY98" fmla="*/ 1933090 h 2515852"/>
                <a:gd name="connsiteX99" fmla="*/ 2311386 w 2513652"/>
                <a:gd name="connsiteY99" fmla="*/ 1942375 h 2515852"/>
                <a:gd name="connsiteX100" fmla="*/ 2032404 w 2513652"/>
                <a:gd name="connsiteY100" fmla="*/ 1772828 h 2515852"/>
                <a:gd name="connsiteX101" fmla="*/ 2038242 w 2513652"/>
                <a:gd name="connsiteY101" fmla="*/ 1765753 h 2515852"/>
                <a:gd name="connsiteX102" fmla="*/ 458797 w 2513652"/>
                <a:gd name="connsiteY102" fmla="*/ 1738393 h 2515852"/>
                <a:gd name="connsiteX103" fmla="*/ 475419 w 2513652"/>
                <a:gd name="connsiteY103" fmla="*/ 1765753 h 2515852"/>
                <a:gd name="connsiteX104" fmla="*/ 480005 w 2513652"/>
                <a:gd name="connsiteY104" fmla="*/ 1771312 h 2515852"/>
                <a:gd name="connsiteX105" fmla="*/ 201264 w 2513652"/>
                <a:gd name="connsiteY105" fmla="*/ 1940712 h 2515852"/>
                <a:gd name="connsiteX106" fmla="*/ 195481 w 2513652"/>
                <a:gd name="connsiteY106" fmla="*/ 1931192 h 2515852"/>
                <a:gd name="connsiteX107" fmla="*/ 2096346 w 2513652"/>
                <a:gd name="connsiteY107" fmla="*/ 1665424 h 2515852"/>
                <a:gd name="connsiteX108" fmla="*/ 2375454 w 2513652"/>
                <a:gd name="connsiteY108" fmla="*/ 1831533 h 2515852"/>
                <a:gd name="connsiteX109" fmla="*/ 2374157 w 2513652"/>
                <a:gd name="connsiteY109" fmla="*/ 1834225 h 2515852"/>
                <a:gd name="connsiteX110" fmla="*/ 2082449 w 2513652"/>
                <a:gd name="connsiteY110" fmla="*/ 1692986 h 2515852"/>
                <a:gd name="connsiteX111" fmla="*/ 2085444 w 2513652"/>
                <a:gd name="connsiteY111" fmla="*/ 1688056 h 2515852"/>
                <a:gd name="connsiteX112" fmla="*/ 414012 w 2513652"/>
                <a:gd name="connsiteY112" fmla="*/ 1658569 h 2515852"/>
                <a:gd name="connsiteX113" fmla="*/ 427538 w 2513652"/>
                <a:gd name="connsiteY113" fmla="*/ 1686646 h 2515852"/>
                <a:gd name="connsiteX114" fmla="*/ 135489 w 2513652"/>
                <a:gd name="connsiteY114" fmla="*/ 1825891 h 2515852"/>
                <a:gd name="connsiteX115" fmla="*/ 134054 w 2513652"/>
                <a:gd name="connsiteY115" fmla="*/ 1822913 h 2515852"/>
                <a:gd name="connsiteX116" fmla="*/ 2136691 w 2513652"/>
                <a:gd name="connsiteY116" fmla="*/ 1574082 h 2515852"/>
                <a:gd name="connsiteX117" fmla="*/ 2429511 w 2513652"/>
                <a:gd name="connsiteY117" fmla="*/ 1710385 h 2515852"/>
                <a:gd name="connsiteX118" fmla="*/ 2425638 w 2513652"/>
                <a:gd name="connsiteY118" fmla="*/ 1720968 h 2515852"/>
                <a:gd name="connsiteX119" fmla="*/ 2122797 w 2513652"/>
                <a:gd name="connsiteY119" fmla="*/ 1610515 h 2515852"/>
                <a:gd name="connsiteX120" fmla="*/ 2125126 w 2513652"/>
                <a:gd name="connsiteY120" fmla="*/ 1605681 h 2515852"/>
                <a:gd name="connsiteX121" fmla="*/ 376424 w 2513652"/>
                <a:gd name="connsiteY121" fmla="*/ 1572592 h 2515852"/>
                <a:gd name="connsiteX122" fmla="*/ 388535 w 2513652"/>
                <a:gd name="connsiteY122" fmla="*/ 1605681 h 2515852"/>
                <a:gd name="connsiteX123" fmla="*/ 390303 w 2513652"/>
                <a:gd name="connsiteY123" fmla="*/ 1609353 h 2515852"/>
                <a:gd name="connsiteX124" fmla="*/ 87581 w 2513652"/>
                <a:gd name="connsiteY124" fmla="*/ 1719762 h 2515852"/>
                <a:gd name="connsiteX125" fmla="*/ 83604 w 2513652"/>
                <a:gd name="connsiteY125" fmla="*/ 1708896 h 2515852"/>
                <a:gd name="connsiteX126" fmla="*/ 2163680 w 2513652"/>
                <a:gd name="connsiteY126" fmla="*/ 1492399 h 2515852"/>
                <a:gd name="connsiteX127" fmla="*/ 2466509 w 2513652"/>
                <a:gd name="connsiteY127" fmla="*/ 1599688 h 2515852"/>
                <a:gd name="connsiteX128" fmla="*/ 2465657 w 2513652"/>
                <a:gd name="connsiteY128" fmla="*/ 1603003 h 2515852"/>
                <a:gd name="connsiteX129" fmla="*/ 2155633 w 2513652"/>
                <a:gd name="connsiteY129" fmla="*/ 1522330 h 2515852"/>
                <a:gd name="connsiteX130" fmla="*/ 2156814 w 2513652"/>
                <a:gd name="connsiteY130" fmla="*/ 1519102 h 2515852"/>
                <a:gd name="connsiteX131" fmla="*/ 348253 w 2513652"/>
                <a:gd name="connsiteY131" fmla="*/ 1485681 h 2515852"/>
                <a:gd name="connsiteX132" fmla="*/ 356053 w 2513652"/>
                <a:gd name="connsiteY132" fmla="*/ 1516016 h 2515852"/>
                <a:gd name="connsiteX133" fmla="*/ 45878 w 2513652"/>
                <a:gd name="connsiteY133" fmla="*/ 1594737 h 2515852"/>
                <a:gd name="connsiteX134" fmla="*/ 44941 w 2513652"/>
                <a:gd name="connsiteY134" fmla="*/ 1591093 h 2515852"/>
                <a:gd name="connsiteX135" fmla="*/ 2185186 w 2513652"/>
                <a:gd name="connsiteY135" fmla="*/ 1395042 h 2515852"/>
                <a:gd name="connsiteX136" fmla="*/ 2495413 w 2513652"/>
                <a:gd name="connsiteY136" fmla="*/ 1470732 h 2515852"/>
                <a:gd name="connsiteX137" fmla="*/ 2493642 w 2513652"/>
                <a:gd name="connsiteY137" fmla="*/ 1482330 h 2515852"/>
                <a:gd name="connsiteX138" fmla="*/ 2178785 w 2513652"/>
                <a:gd name="connsiteY138" fmla="*/ 1433652 h 2515852"/>
                <a:gd name="connsiteX139" fmla="*/ 2180035 w 2513652"/>
                <a:gd name="connsiteY139" fmla="*/ 1428792 h 2515852"/>
                <a:gd name="connsiteX140" fmla="*/ 328340 w 2513652"/>
                <a:gd name="connsiteY140" fmla="*/ 1394161 h 2515852"/>
                <a:gd name="connsiteX141" fmla="*/ 333625 w 2513652"/>
                <a:gd name="connsiteY141" fmla="*/ 1428792 h 2515852"/>
                <a:gd name="connsiteX142" fmla="*/ 334732 w 2513652"/>
                <a:gd name="connsiteY142" fmla="*/ 1433095 h 2515852"/>
                <a:gd name="connsiteX143" fmla="*/ 19931 w 2513652"/>
                <a:gd name="connsiteY143" fmla="*/ 1481764 h 2515852"/>
                <a:gd name="connsiteX144" fmla="*/ 18113 w 2513652"/>
                <a:gd name="connsiteY144" fmla="*/ 1469851 h 2515852"/>
                <a:gd name="connsiteX145" fmla="*/ 2195598 w 2513652"/>
                <a:gd name="connsiteY145" fmla="*/ 1309810 h 2515852"/>
                <a:gd name="connsiteX146" fmla="*/ 2509833 w 2513652"/>
                <a:gd name="connsiteY146" fmla="*/ 1355421 h 2515852"/>
                <a:gd name="connsiteX147" fmla="*/ 2509636 w 2513652"/>
                <a:gd name="connsiteY147" fmla="*/ 1359318 h 2515852"/>
                <a:gd name="connsiteX148" fmla="*/ 2193450 w 2513652"/>
                <a:gd name="connsiteY148" fmla="*/ 1340890 h 2515852"/>
                <a:gd name="connsiteX149" fmla="*/ 2194315 w 2513652"/>
                <a:gd name="connsiteY149" fmla="*/ 1335226 h 2515852"/>
                <a:gd name="connsiteX150" fmla="*/ 317749 w 2513652"/>
                <a:gd name="connsiteY150" fmla="*/ 1303609 h 2515852"/>
                <a:gd name="connsiteX151" fmla="*/ 319337 w 2513652"/>
                <a:gd name="connsiteY151" fmla="*/ 1335057 h 2515852"/>
                <a:gd name="connsiteX152" fmla="*/ 3632 w 2513652"/>
                <a:gd name="connsiteY152" fmla="*/ 1351553 h 2515852"/>
                <a:gd name="connsiteX153" fmla="*/ 3417 w 2513652"/>
                <a:gd name="connsiteY153" fmla="*/ 1347304 h 2515852"/>
                <a:gd name="connsiteX154" fmla="*/ 2197738 w 2513652"/>
                <a:gd name="connsiteY154" fmla="*/ 1210315 h 2515852"/>
                <a:gd name="connsiteX155" fmla="*/ 2513036 w 2513652"/>
                <a:gd name="connsiteY155" fmla="*/ 1223869 h 2515852"/>
                <a:gd name="connsiteX156" fmla="*/ 2513652 w 2513652"/>
                <a:gd name="connsiteY156" fmla="*/ 1236060 h 2515852"/>
                <a:gd name="connsiteX157" fmla="*/ 2198638 w 2513652"/>
                <a:gd name="connsiteY157" fmla="*/ 1249603 h 2515852"/>
                <a:gd name="connsiteX158" fmla="*/ 2199180 w 2513652"/>
                <a:gd name="connsiteY158" fmla="*/ 1238876 h 2515852"/>
                <a:gd name="connsiteX159" fmla="*/ 315931 w 2513652"/>
                <a:gd name="connsiteY159" fmla="*/ 1210153 h 2515852"/>
                <a:gd name="connsiteX160" fmla="*/ 314480 w 2513652"/>
                <a:gd name="connsiteY160" fmla="*/ 1238876 h 2515852"/>
                <a:gd name="connsiteX161" fmla="*/ 315030 w 2513652"/>
                <a:gd name="connsiteY161" fmla="*/ 1249764 h 2515852"/>
                <a:gd name="connsiteX162" fmla="*/ 0 w 2513652"/>
                <a:gd name="connsiteY162" fmla="*/ 1236221 h 2515852"/>
                <a:gd name="connsiteX163" fmla="*/ 632 w 2513652"/>
                <a:gd name="connsiteY163" fmla="*/ 1223708 h 2515852"/>
                <a:gd name="connsiteX164" fmla="*/ 2505080 w 2513652"/>
                <a:gd name="connsiteY164" fmla="*/ 1108466 h 2515852"/>
                <a:gd name="connsiteX165" fmla="*/ 2505735 w 2513652"/>
                <a:gd name="connsiteY165" fmla="*/ 1112758 h 2515852"/>
                <a:gd name="connsiteX166" fmla="*/ 2194993 w 2513652"/>
                <a:gd name="connsiteY166" fmla="*/ 1155954 h 2515852"/>
                <a:gd name="connsiteX167" fmla="*/ 2194315 w 2513652"/>
                <a:gd name="connsiteY167" fmla="*/ 1142526 h 2515852"/>
                <a:gd name="connsiteX168" fmla="*/ 2191616 w 2513652"/>
                <a:gd name="connsiteY168" fmla="*/ 1124845 h 2515852"/>
                <a:gd name="connsiteX169" fmla="*/ 9691 w 2513652"/>
                <a:gd name="connsiteY169" fmla="*/ 1101187 h 2515852"/>
                <a:gd name="connsiteX170" fmla="*/ 322869 w 2513652"/>
                <a:gd name="connsiteY170" fmla="*/ 1119440 h 2515852"/>
                <a:gd name="connsiteX171" fmla="*/ 319345 w 2513652"/>
                <a:gd name="connsiteY171" fmla="*/ 1142526 h 2515852"/>
                <a:gd name="connsiteX172" fmla="*/ 318927 w 2513652"/>
                <a:gd name="connsiteY172" fmla="*/ 1150816 h 2515852"/>
                <a:gd name="connsiteX173" fmla="*/ 8983 w 2513652"/>
                <a:gd name="connsiteY173" fmla="*/ 1105827 h 2515852"/>
                <a:gd name="connsiteX174" fmla="*/ 30771 w 2513652"/>
                <a:gd name="connsiteY174" fmla="*/ 979868 h 2515852"/>
                <a:gd name="connsiteX175" fmla="*/ 339133 w 2513652"/>
                <a:gd name="connsiteY175" fmla="*/ 1027541 h 2515852"/>
                <a:gd name="connsiteX176" fmla="*/ 333625 w 2513652"/>
                <a:gd name="connsiteY176" fmla="*/ 1048960 h 2515852"/>
                <a:gd name="connsiteX177" fmla="*/ 330958 w 2513652"/>
                <a:gd name="connsiteY177" fmla="*/ 1066435 h 2515852"/>
                <a:gd name="connsiteX178" fmla="*/ 27547 w 2513652"/>
                <a:gd name="connsiteY178" fmla="*/ 992408 h 2515852"/>
                <a:gd name="connsiteX179" fmla="*/ 2482746 w 2513652"/>
                <a:gd name="connsiteY179" fmla="*/ 979311 h 2515852"/>
                <a:gd name="connsiteX180" fmla="*/ 2485892 w 2513652"/>
                <a:gd name="connsiteY180" fmla="*/ 991547 h 2515852"/>
                <a:gd name="connsiteX181" fmla="*/ 2182567 w 2513652"/>
                <a:gd name="connsiteY181" fmla="*/ 1065553 h 2515852"/>
                <a:gd name="connsiteX182" fmla="*/ 2180035 w 2513652"/>
                <a:gd name="connsiteY182" fmla="*/ 1048960 h 2515852"/>
                <a:gd name="connsiteX183" fmla="*/ 2174384 w 2513652"/>
                <a:gd name="connsiteY183" fmla="*/ 1026985 h 2515852"/>
                <a:gd name="connsiteX184" fmla="*/ 2452456 w 2513652"/>
                <a:gd name="connsiteY184" fmla="*/ 868159 h 2515852"/>
                <a:gd name="connsiteX185" fmla="*/ 2454098 w 2513652"/>
                <a:gd name="connsiteY185" fmla="*/ 872644 h 2515852"/>
                <a:gd name="connsiteX186" fmla="*/ 2160900 w 2513652"/>
                <a:gd name="connsiteY186" fmla="*/ 974540 h 2515852"/>
                <a:gd name="connsiteX187" fmla="*/ 2156814 w 2513652"/>
                <a:gd name="connsiteY187" fmla="*/ 958650 h 2515852"/>
                <a:gd name="connsiteX188" fmla="*/ 2151637 w 2513652"/>
                <a:gd name="connsiteY188" fmla="*/ 944506 h 2515852"/>
                <a:gd name="connsiteX189" fmla="*/ 63475 w 2513652"/>
                <a:gd name="connsiteY189" fmla="*/ 861954 h 2515852"/>
                <a:gd name="connsiteX190" fmla="*/ 363649 w 2513652"/>
                <a:gd name="connsiteY190" fmla="*/ 940064 h 2515852"/>
                <a:gd name="connsiteX191" fmla="*/ 356846 w 2513652"/>
                <a:gd name="connsiteY191" fmla="*/ 958650 h 2515852"/>
                <a:gd name="connsiteX192" fmla="*/ 353861 w 2513652"/>
                <a:gd name="connsiteY192" fmla="*/ 970259 h 2515852"/>
                <a:gd name="connsiteX193" fmla="*/ 61717 w 2513652"/>
                <a:gd name="connsiteY193" fmla="*/ 866756 h 2515852"/>
                <a:gd name="connsiteX194" fmla="*/ 107747 w 2513652"/>
                <a:gd name="connsiteY194" fmla="*/ 747549 h 2515852"/>
                <a:gd name="connsiteX195" fmla="*/ 397595 w 2513652"/>
                <a:gd name="connsiteY195" fmla="*/ 853263 h 2515852"/>
                <a:gd name="connsiteX196" fmla="*/ 388535 w 2513652"/>
                <a:gd name="connsiteY196" fmla="*/ 872071 h 2515852"/>
                <a:gd name="connsiteX197" fmla="*/ 381989 w 2513652"/>
                <a:gd name="connsiteY197" fmla="*/ 889955 h 2515852"/>
                <a:gd name="connsiteX198" fmla="*/ 101943 w 2513652"/>
                <a:gd name="connsiteY198" fmla="*/ 759597 h 2515852"/>
                <a:gd name="connsiteX199" fmla="*/ 2405353 w 2513652"/>
                <a:gd name="connsiteY199" fmla="*/ 746387 h 2515852"/>
                <a:gd name="connsiteX200" fmla="*/ 2411031 w 2513652"/>
                <a:gd name="connsiteY200" fmla="*/ 758173 h 2515852"/>
                <a:gd name="connsiteX201" fmla="*/ 2131126 w 2513652"/>
                <a:gd name="connsiteY201" fmla="*/ 888465 h 2515852"/>
                <a:gd name="connsiteX202" fmla="*/ 2125126 w 2513652"/>
                <a:gd name="connsiteY202" fmla="*/ 872071 h 2515852"/>
                <a:gd name="connsiteX203" fmla="*/ 2115505 w 2513652"/>
                <a:gd name="connsiteY203" fmla="*/ 852101 h 2515852"/>
                <a:gd name="connsiteX204" fmla="*/ 2354085 w 2513652"/>
                <a:gd name="connsiteY204" fmla="*/ 643763 h 2515852"/>
                <a:gd name="connsiteX205" fmla="*/ 2356800 w 2513652"/>
                <a:gd name="connsiteY205" fmla="*/ 648232 h 2515852"/>
                <a:gd name="connsiteX206" fmla="*/ 2092139 w 2513652"/>
                <a:gd name="connsiteY206" fmla="*/ 803596 h 2515852"/>
                <a:gd name="connsiteX207" fmla="*/ 2085444 w 2513652"/>
                <a:gd name="connsiteY207" fmla="*/ 789697 h 2515852"/>
                <a:gd name="connsiteX208" fmla="*/ 2077036 w 2513652"/>
                <a:gd name="connsiteY208" fmla="*/ 775857 h 2515852"/>
                <a:gd name="connsiteX209" fmla="*/ 162626 w 2513652"/>
                <a:gd name="connsiteY209" fmla="*/ 638741 h 2515852"/>
                <a:gd name="connsiteX210" fmla="*/ 438714 w 2513652"/>
                <a:gd name="connsiteY210" fmla="*/ 772417 h 2515852"/>
                <a:gd name="connsiteX211" fmla="*/ 428217 w 2513652"/>
                <a:gd name="connsiteY211" fmla="*/ 789697 h 2515852"/>
                <a:gd name="connsiteX212" fmla="*/ 423142 w 2513652"/>
                <a:gd name="connsiteY212" fmla="*/ 800231 h 2515852"/>
                <a:gd name="connsiteX213" fmla="*/ 159751 w 2513652"/>
                <a:gd name="connsiteY213" fmla="*/ 643474 h 2515852"/>
                <a:gd name="connsiteX214" fmla="*/ 228022 w 2513652"/>
                <a:gd name="connsiteY214" fmla="*/ 535506 h 2515852"/>
                <a:gd name="connsiteX215" fmla="*/ 489785 w 2513652"/>
                <a:gd name="connsiteY215" fmla="*/ 694588 h 2515852"/>
                <a:gd name="connsiteX216" fmla="*/ 475419 w 2513652"/>
                <a:gd name="connsiteY216" fmla="*/ 712000 h 2515852"/>
                <a:gd name="connsiteX217" fmla="*/ 466280 w 2513652"/>
                <a:gd name="connsiteY217" fmla="*/ 727043 h 2515852"/>
                <a:gd name="connsiteX218" fmla="*/ 219767 w 2513652"/>
                <a:gd name="connsiteY218" fmla="*/ 546546 h 2515852"/>
                <a:gd name="connsiteX219" fmla="*/ 2284467 w 2513652"/>
                <a:gd name="connsiteY219" fmla="*/ 533941 h 2515852"/>
                <a:gd name="connsiteX220" fmla="*/ 2292568 w 2513652"/>
                <a:gd name="connsiteY220" fmla="*/ 544774 h 2515852"/>
                <a:gd name="connsiteX221" fmla="*/ 2046227 w 2513652"/>
                <a:gd name="connsiteY221" fmla="*/ 725144 h 2515852"/>
                <a:gd name="connsiteX222" fmla="*/ 2038242 w 2513652"/>
                <a:gd name="connsiteY222" fmla="*/ 712000 h 2515852"/>
                <a:gd name="connsiteX223" fmla="*/ 2022624 w 2513652"/>
                <a:gd name="connsiteY223" fmla="*/ 693072 h 2515852"/>
                <a:gd name="connsiteX224" fmla="*/ 2214609 w 2513652"/>
                <a:gd name="connsiteY224" fmla="*/ 443578 h 2515852"/>
                <a:gd name="connsiteX225" fmla="*/ 2218413 w 2513652"/>
                <a:gd name="connsiteY225" fmla="*/ 447763 h 2515852"/>
                <a:gd name="connsiteX226" fmla="*/ 1988804 w 2513652"/>
                <a:gd name="connsiteY226" fmla="*/ 652081 h 2515852"/>
                <a:gd name="connsiteX227" fmla="*/ 1968410 w 2513652"/>
                <a:gd name="connsiteY227" fmla="*/ 627363 h 2515852"/>
                <a:gd name="connsiteX228" fmla="*/ 302561 w 2513652"/>
                <a:gd name="connsiteY228" fmla="*/ 439716 h 2515852"/>
                <a:gd name="connsiteX229" fmla="*/ 547383 w 2513652"/>
                <a:gd name="connsiteY229" fmla="*/ 624778 h 2515852"/>
                <a:gd name="connsiteX230" fmla="*/ 526831 w 2513652"/>
                <a:gd name="connsiteY230" fmla="*/ 649687 h 2515852"/>
                <a:gd name="connsiteX231" fmla="*/ 298575 w 2513652"/>
                <a:gd name="connsiteY231" fmla="*/ 444101 h 2515852"/>
                <a:gd name="connsiteX232" fmla="*/ 386243 w 2513652"/>
                <a:gd name="connsiteY232" fmla="*/ 351260 h 2515852"/>
                <a:gd name="connsiteX233" fmla="*/ 609922 w 2513652"/>
                <a:gd name="connsiteY233" fmla="*/ 556500 h 2515852"/>
                <a:gd name="connsiteX234" fmla="*/ 590488 w 2513652"/>
                <a:gd name="connsiteY234" fmla="*/ 572535 h 2515852"/>
                <a:gd name="connsiteX235" fmla="*/ 580832 w 2513652"/>
                <a:gd name="connsiteY235" fmla="*/ 584238 h 2515852"/>
                <a:gd name="connsiteX236" fmla="*/ 375783 w 2513652"/>
                <a:gd name="connsiteY236" fmla="*/ 360767 h 2515852"/>
                <a:gd name="connsiteX237" fmla="*/ 2125535 w 2513652"/>
                <a:gd name="connsiteY237" fmla="*/ 349550 h 2515852"/>
                <a:gd name="connsiteX238" fmla="*/ 2135835 w 2513652"/>
                <a:gd name="connsiteY238" fmla="*/ 358911 h 2515852"/>
                <a:gd name="connsiteX239" fmla="*/ 1931055 w 2513652"/>
                <a:gd name="connsiteY239" fmla="*/ 582088 h 2515852"/>
                <a:gd name="connsiteX240" fmla="*/ 1923172 w 2513652"/>
                <a:gd name="connsiteY240" fmla="*/ 572535 h 2515852"/>
                <a:gd name="connsiteX241" fmla="*/ 1901766 w 2513652"/>
                <a:gd name="connsiteY241" fmla="*/ 554873 h 2515852"/>
                <a:gd name="connsiteX242" fmla="*/ 2039987 w 2513652"/>
                <a:gd name="connsiteY242" fmla="*/ 274537 h 2515852"/>
                <a:gd name="connsiteX243" fmla="*/ 2044800 w 2513652"/>
                <a:gd name="connsiteY243" fmla="*/ 278136 h 2515852"/>
                <a:gd name="connsiteX244" fmla="*/ 1861024 w 2513652"/>
                <a:gd name="connsiteY244" fmla="*/ 521257 h 2515852"/>
                <a:gd name="connsiteX245" fmla="*/ 1836210 w 2513652"/>
                <a:gd name="connsiteY245" fmla="*/ 500785 h 2515852"/>
                <a:gd name="connsiteX246" fmla="*/ 477397 w 2513652"/>
                <a:gd name="connsiteY246" fmla="*/ 271752 h 2515852"/>
                <a:gd name="connsiteX247" fmla="*/ 679613 w 2513652"/>
                <a:gd name="connsiteY247" fmla="*/ 499000 h 2515852"/>
                <a:gd name="connsiteX248" fmla="*/ 654641 w 2513652"/>
                <a:gd name="connsiteY248" fmla="*/ 519604 h 2515852"/>
                <a:gd name="connsiteX249" fmla="*/ 472407 w 2513652"/>
                <a:gd name="connsiteY249" fmla="*/ 275484 h 2515852"/>
                <a:gd name="connsiteX250" fmla="*/ 576138 w 2513652"/>
                <a:gd name="connsiteY250" fmla="*/ 201088 h 2515852"/>
                <a:gd name="connsiteX251" fmla="*/ 753419 w 2513652"/>
                <a:gd name="connsiteY251" fmla="*/ 443210 h 2515852"/>
                <a:gd name="connsiteX252" fmla="*/ 729953 w 2513652"/>
                <a:gd name="connsiteY252" fmla="*/ 457466 h 2515852"/>
                <a:gd name="connsiteX253" fmla="*/ 720064 w 2513652"/>
                <a:gd name="connsiteY253" fmla="*/ 465624 h 2515852"/>
                <a:gd name="connsiteX254" fmla="*/ 563838 w 2513652"/>
                <a:gd name="connsiteY254" fmla="*/ 208561 h 2515852"/>
                <a:gd name="connsiteX255" fmla="*/ 1934929 w 2513652"/>
                <a:gd name="connsiteY255" fmla="*/ 199513 h 2515852"/>
                <a:gd name="connsiteX256" fmla="*/ 1947086 w 2513652"/>
                <a:gd name="connsiteY256" fmla="*/ 206899 h 2515852"/>
                <a:gd name="connsiteX257" fmla="*/ 1791101 w 2513652"/>
                <a:gd name="connsiteY257" fmla="*/ 463566 h 2515852"/>
                <a:gd name="connsiteX258" fmla="*/ 1783707 w 2513652"/>
                <a:gd name="connsiteY258" fmla="*/ 457466 h 2515852"/>
                <a:gd name="connsiteX259" fmla="*/ 1757649 w 2513652"/>
                <a:gd name="connsiteY259" fmla="*/ 441635 h 2515852"/>
                <a:gd name="connsiteX260" fmla="*/ 1836909 w 2513652"/>
                <a:gd name="connsiteY260" fmla="*/ 142420 h 2515852"/>
                <a:gd name="connsiteX261" fmla="*/ 1842565 w 2513652"/>
                <a:gd name="connsiteY261" fmla="*/ 145145 h 2515852"/>
                <a:gd name="connsiteX262" fmla="*/ 1712338 w 2513652"/>
                <a:gd name="connsiteY262" fmla="*/ 414108 h 2515852"/>
                <a:gd name="connsiteX263" fmla="*/ 1706010 w 2513652"/>
                <a:gd name="connsiteY263" fmla="*/ 410264 h 2515852"/>
                <a:gd name="connsiteX264" fmla="*/ 1683855 w 2513652"/>
                <a:gd name="connsiteY264" fmla="*/ 399591 h 2515852"/>
                <a:gd name="connsiteX265" fmla="*/ 680529 w 2513652"/>
                <a:gd name="connsiteY265" fmla="*/ 140600 h 2515852"/>
                <a:gd name="connsiteX266" fmla="*/ 831955 w 2513652"/>
                <a:gd name="connsiteY266" fmla="*/ 398555 h 2515852"/>
                <a:gd name="connsiteX267" fmla="*/ 807650 w 2513652"/>
                <a:gd name="connsiteY267" fmla="*/ 410264 h 2515852"/>
                <a:gd name="connsiteX268" fmla="*/ 803240 w 2513652"/>
                <a:gd name="connsiteY268" fmla="*/ 412943 h 2515852"/>
                <a:gd name="connsiteX269" fmla="*/ 674724 w 2513652"/>
                <a:gd name="connsiteY269" fmla="*/ 143397 h 2515852"/>
                <a:gd name="connsiteX270" fmla="*/ 790752 w 2513652"/>
                <a:gd name="connsiteY270" fmla="*/ 90230 h 2515852"/>
                <a:gd name="connsiteX271" fmla="*/ 916706 w 2513652"/>
                <a:gd name="connsiteY271" fmla="*/ 360816 h 2515852"/>
                <a:gd name="connsiteX272" fmla="*/ 890025 w 2513652"/>
                <a:gd name="connsiteY272" fmla="*/ 370582 h 2515852"/>
                <a:gd name="connsiteX273" fmla="*/ 879372 w 2513652"/>
                <a:gd name="connsiteY273" fmla="*/ 375713 h 2515852"/>
                <a:gd name="connsiteX274" fmla="*/ 777075 w 2513652"/>
                <a:gd name="connsiteY274" fmla="*/ 95236 h 2515852"/>
                <a:gd name="connsiteX275" fmla="*/ 1719708 w 2513652"/>
                <a:gd name="connsiteY275" fmla="*/ 89059 h 2515852"/>
                <a:gd name="connsiteX276" fmla="*/ 1733280 w 2513652"/>
                <a:gd name="connsiteY276" fmla="*/ 94026 h 2515852"/>
                <a:gd name="connsiteX277" fmla="*/ 1631102 w 2513652"/>
                <a:gd name="connsiteY277" fmla="*/ 374179 h 2515852"/>
                <a:gd name="connsiteX278" fmla="*/ 1623635 w 2513652"/>
                <a:gd name="connsiteY278" fmla="*/ 370582 h 2515852"/>
                <a:gd name="connsiteX279" fmla="*/ 1593753 w 2513652"/>
                <a:gd name="connsiteY279" fmla="*/ 359645 h 2515852"/>
                <a:gd name="connsiteX280" fmla="*/ 1612806 w 2513652"/>
                <a:gd name="connsiteY280" fmla="*/ 51902 h 2515852"/>
                <a:gd name="connsiteX281" fmla="*/ 1619073 w 2513652"/>
                <a:gd name="connsiteY281" fmla="*/ 53513 h 2515852"/>
                <a:gd name="connsiteX282" fmla="*/ 1544138 w 2513652"/>
                <a:gd name="connsiteY282" fmla="*/ 341485 h 2515852"/>
                <a:gd name="connsiteX283" fmla="*/ 1537056 w 2513652"/>
                <a:gd name="connsiteY283" fmla="*/ 338893 h 2515852"/>
                <a:gd name="connsiteX284" fmla="*/ 1513294 w 2513652"/>
                <a:gd name="connsiteY284" fmla="*/ 332783 h 2515852"/>
                <a:gd name="connsiteX285" fmla="*/ 904608 w 2513652"/>
                <a:gd name="connsiteY285" fmla="*/ 50937 h 2515852"/>
                <a:gd name="connsiteX286" fmla="*/ 1002380 w 2513652"/>
                <a:gd name="connsiteY286" fmla="*/ 332266 h 2515852"/>
                <a:gd name="connsiteX287" fmla="*/ 976604 w 2513652"/>
                <a:gd name="connsiteY287" fmla="*/ 338893 h 2515852"/>
                <a:gd name="connsiteX288" fmla="*/ 971389 w 2513652"/>
                <a:gd name="connsiteY288" fmla="*/ 340802 h 2515852"/>
                <a:gd name="connsiteX289" fmla="*/ 898238 w 2513652"/>
                <a:gd name="connsiteY289" fmla="*/ 52575 h 2515852"/>
                <a:gd name="connsiteX290" fmla="*/ 1022289 w 2513652"/>
                <a:gd name="connsiteY290" fmla="*/ 22661 h 2515852"/>
                <a:gd name="connsiteX291" fmla="*/ 1092814 w 2513652"/>
                <a:gd name="connsiteY291" fmla="*/ 311719 h 2515852"/>
                <a:gd name="connsiteX292" fmla="*/ 1066914 w 2513652"/>
                <a:gd name="connsiteY292" fmla="*/ 315672 h 2515852"/>
                <a:gd name="connsiteX293" fmla="*/ 1053297 w 2513652"/>
                <a:gd name="connsiteY293" fmla="*/ 319174 h 2515852"/>
                <a:gd name="connsiteX294" fmla="*/ 1007797 w 2513652"/>
                <a:gd name="connsiteY294" fmla="*/ 24873 h 2515852"/>
                <a:gd name="connsiteX295" fmla="*/ 1487760 w 2513652"/>
                <a:gd name="connsiteY295" fmla="*/ 22110 h 2515852"/>
                <a:gd name="connsiteX296" fmla="*/ 1502204 w 2513652"/>
                <a:gd name="connsiteY296" fmla="*/ 24314 h 2515852"/>
                <a:gd name="connsiteX297" fmla="*/ 1456761 w 2513652"/>
                <a:gd name="connsiteY297" fmla="*/ 318247 h 2515852"/>
                <a:gd name="connsiteX298" fmla="*/ 1446747 w 2513652"/>
                <a:gd name="connsiteY298" fmla="*/ 315672 h 2515852"/>
                <a:gd name="connsiteX299" fmla="*/ 1417234 w 2513652"/>
                <a:gd name="connsiteY299" fmla="*/ 311168 h 2515852"/>
                <a:gd name="connsiteX300" fmla="*/ 1375914 w 2513652"/>
                <a:gd name="connsiteY300" fmla="*/ 6013 h 2515852"/>
                <a:gd name="connsiteX301" fmla="*/ 1382488 w 2513652"/>
                <a:gd name="connsiteY301" fmla="*/ 6345 h 2515852"/>
                <a:gd name="connsiteX302" fmla="*/ 1365184 w 2513652"/>
                <a:gd name="connsiteY302" fmla="*/ 303224 h 2515852"/>
                <a:gd name="connsiteX303" fmla="*/ 1353180 w 2513652"/>
                <a:gd name="connsiteY303" fmla="*/ 301392 h 2515852"/>
                <a:gd name="connsiteX304" fmla="*/ 1333185 w 2513652"/>
                <a:gd name="connsiteY304" fmla="*/ 300383 h 2515852"/>
                <a:gd name="connsiteX305" fmla="*/ 1141438 w 2513652"/>
                <a:gd name="connsiteY305" fmla="*/ 5827 h 2515852"/>
                <a:gd name="connsiteX306" fmla="*/ 1182371 w 2513652"/>
                <a:gd name="connsiteY306" fmla="*/ 300287 h 2515852"/>
                <a:gd name="connsiteX307" fmla="*/ 1160480 w 2513652"/>
                <a:gd name="connsiteY307" fmla="*/ 301392 h 2515852"/>
                <a:gd name="connsiteX308" fmla="*/ 1150327 w 2513652"/>
                <a:gd name="connsiteY308" fmla="*/ 302942 h 2515852"/>
                <a:gd name="connsiteX309" fmla="*/ 1134820 w 2513652"/>
                <a:gd name="connsiteY309" fmla="*/ 6161 h 2515852"/>
                <a:gd name="connsiteX310" fmla="*/ 1256830 w 2513652"/>
                <a:gd name="connsiteY310" fmla="*/ 0 h 2515852"/>
                <a:gd name="connsiteX311" fmla="*/ 1262286 w 2513652"/>
                <a:gd name="connsiteY311" fmla="*/ 276 h 2515852"/>
                <a:gd name="connsiteX312" fmla="*/ 1275061 w 2513652"/>
                <a:gd name="connsiteY312" fmla="*/ 297448 h 2515852"/>
                <a:gd name="connsiteX313" fmla="*/ 1256830 w 2513652"/>
                <a:gd name="connsiteY313" fmla="*/ 296527 h 2515852"/>
                <a:gd name="connsiteX314" fmla="*/ 1234845 w 2513652"/>
                <a:gd name="connsiteY314" fmla="*/ 297637 h 2515852"/>
                <a:gd name="connsiteX315" fmla="*/ 1247620 w 2513652"/>
                <a:gd name="connsiteY315" fmla="*/ 465 h 2515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</a:cxnLst>
              <a:rect l="l" t="t" r="r" b="b"/>
              <a:pathLst>
                <a:path w="2513652" h="2515852">
                  <a:moveTo>
                    <a:pt x="1235611" y="2180154"/>
                  </a:moveTo>
                  <a:lnTo>
                    <a:pt x="1256830" y="2181225"/>
                  </a:lnTo>
                  <a:lnTo>
                    <a:pt x="1274294" y="2180343"/>
                  </a:lnTo>
                  <a:lnTo>
                    <a:pt x="1259877" y="2515698"/>
                  </a:lnTo>
                  <a:lnTo>
                    <a:pt x="1256830" y="2515852"/>
                  </a:lnTo>
                  <a:lnTo>
                    <a:pt x="1250028" y="2515509"/>
                  </a:lnTo>
                  <a:close/>
                  <a:moveTo>
                    <a:pt x="1360539" y="2175237"/>
                  </a:moveTo>
                  <a:lnTo>
                    <a:pt x="1378018" y="2509733"/>
                  </a:lnTo>
                  <a:lnTo>
                    <a:pt x="1376218" y="2509824"/>
                  </a:lnTo>
                  <a:lnTo>
                    <a:pt x="1330026" y="2177529"/>
                  </a:lnTo>
                  <a:lnTo>
                    <a:pt x="1353180" y="2176360"/>
                  </a:lnTo>
                  <a:close/>
                  <a:moveTo>
                    <a:pt x="1143735" y="2173804"/>
                  </a:moveTo>
                  <a:lnTo>
                    <a:pt x="1160480" y="2176360"/>
                  </a:lnTo>
                  <a:lnTo>
                    <a:pt x="1174192" y="2177052"/>
                  </a:lnTo>
                  <a:lnTo>
                    <a:pt x="1126006" y="2509021"/>
                  </a:lnTo>
                  <a:lnTo>
                    <a:pt x="1124213" y="2508747"/>
                  </a:lnTo>
                  <a:close/>
                  <a:moveTo>
                    <a:pt x="1459407" y="2158825"/>
                  </a:moveTo>
                  <a:lnTo>
                    <a:pt x="1510641" y="2490220"/>
                  </a:lnTo>
                  <a:lnTo>
                    <a:pt x="1510346" y="2490296"/>
                  </a:lnTo>
                  <a:lnTo>
                    <a:pt x="1500908" y="2491736"/>
                  </a:lnTo>
                  <a:lnTo>
                    <a:pt x="1421421" y="2165945"/>
                  </a:lnTo>
                  <a:lnTo>
                    <a:pt x="1446747" y="2162080"/>
                  </a:lnTo>
                  <a:close/>
                  <a:moveTo>
                    <a:pt x="1050650" y="2157898"/>
                  </a:moveTo>
                  <a:lnTo>
                    <a:pt x="1066914" y="2162080"/>
                  </a:lnTo>
                  <a:lnTo>
                    <a:pt x="1088628" y="2165394"/>
                  </a:lnTo>
                  <a:lnTo>
                    <a:pt x="1009141" y="2491185"/>
                  </a:lnTo>
                  <a:lnTo>
                    <a:pt x="1003314" y="2490296"/>
                  </a:lnTo>
                  <a:lnTo>
                    <a:pt x="999416" y="2489293"/>
                  </a:lnTo>
                  <a:close/>
                  <a:moveTo>
                    <a:pt x="1542976" y="2136693"/>
                  </a:moveTo>
                  <a:lnTo>
                    <a:pt x="1625222" y="2460758"/>
                  </a:lnTo>
                  <a:lnTo>
                    <a:pt x="1623446" y="2461215"/>
                  </a:lnTo>
                  <a:lnTo>
                    <a:pt x="1513520" y="2144911"/>
                  </a:lnTo>
                  <a:lnTo>
                    <a:pt x="1537056" y="2138859"/>
                  </a:lnTo>
                  <a:close/>
                  <a:moveTo>
                    <a:pt x="961874" y="2133468"/>
                  </a:moveTo>
                  <a:lnTo>
                    <a:pt x="976604" y="2138859"/>
                  </a:lnTo>
                  <a:lnTo>
                    <a:pt x="991155" y="2142601"/>
                  </a:lnTo>
                  <a:lnTo>
                    <a:pt x="879390" y="2458064"/>
                  </a:lnTo>
                  <a:lnTo>
                    <a:pt x="877581" y="2457402"/>
                  </a:lnTo>
                  <a:close/>
                  <a:moveTo>
                    <a:pt x="1636623" y="2100914"/>
                  </a:moveTo>
                  <a:lnTo>
                    <a:pt x="1751094" y="2414771"/>
                  </a:lnTo>
                  <a:lnTo>
                    <a:pt x="1746471" y="2416998"/>
                  </a:lnTo>
                  <a:lnTo>
                    <a:pt x="1741939" y="2418657"/>
                  </a:lnTo>
                  <a:lnTo>
                    <a:pt x="1600831" y="2115517"/>
                  </a:lnTo>
                  <a:lnTo>
                    <a:pt x="1623635" y="2107171"/>
                  </a:lnTo>
                  <a:close/>
                  <a:moveTo>
                    <a:pt x="873851" y="2099379"/>
                  </a:moveTo>
                  <a:lnTo>
                    <a:pt x="890025" y="2107171"/>
                  </a:lnTo>
                  <a:lnTo>
                    <a:pt x="909628" y="2114346"/>
                  </a:lnTo>
                  <a:lnTo>
                    <a:pt x="768520" y="2417486"/>
                  </a:lnTo>
                  <a:lnTo>
                    <a:pt x="767189" y="2416998"/>
                  </a:lnTo>
                  <a:lnTo>
                    <a:pt x="759380" y="2413237"/>
                  </a:lnTo>
                  <a:close/>
                  <a:moveTo>
                    <a:pt x="1714094" y="2062578"/>
                  </a:moveTo>
                  <a:lnTo>
                    <a:pt x="1857509" y="2363373"/>
                  </a:lnTo>
                  <a:lnTo>
                    <a:pt x="1856432" y="2364027"/>
                  </a:lnTo>
                  <a:lnTo>
                    <a:pt x="1855790" y="2364337"/>
                  </a:lnTo>
                  <a:lnTo>
                    <a:pt x="1686928" y="2076681"/>
                  </a:lnTo>
                  <a:lnTo>
                    <a:pt x="1706010" y="2067489"/>
                  </a:lnTo>
                  <a:close/>
                  <a:moveTo>
                    <a:pt x="791770" y="2057841"/>
                  </a:moveTo>
                  <a:lnTo>
                    <a:pt x="807650" y="2067489"/>
                  </a:lnTo>
                  <a:lnTo>
                    <a:pt x="818662" y="2072794"/>
                  </a:lnTo>
                  <a:lnTo>
                    <a:pt x="648494" y="2358721"/>
                  </a:lnTo>
                  <a:lnTo>
                    <a:pt x="646636" y="2357592"/>
                  </a:lnTo>
                  <a:close/>
                  <a:moveTo>
                    <a:pt x="1798304" y="2008243"/>
                  </a:moveTo>
                  <a:lnTo>
                    <a:pt x="1971207" y="2292748"/>
                  </a:lnTo>
                  <a:lnTo>
                    <a:pt x="1963049" y="2298849"/>
                  </a:lnTo>
                  <a:lnTo>
                    <a:pt x="1766667" y="2030639"/>
                  </a:lnTo>
                  <a:lnTo>
                    <a:pt x="1783707" y="2020287"/>
                  </a:lnTo>
                  <a:close/>
                  <a:moveTo>
                    <a:pt x="712861" y="2006185"/>
                  </a:moveTo>
                  <a:lnTo>
                    <a:pt x="729953" y="2020287"/>
                  </a:lnTo>
                  <a:lnTo>
                    <a:pt x="744400" y="2029064"/>
                  </a:lnTo>
                  <a:lnTo>
                    <a:pt x="548190" y="2297039"/>
                  </a:lnTo>
                  <a:lnTo>
                    <a:pt x="539877" y="2290822"/>
                  </a:lnTo>
                  <a:close/>
                  <a:moveTo>
                    <a:pt x="1864922" y="1953278"/>
                  </a:moveTo>
                  <a:lnTo>
                    <a:pt x="2065008" y="2221313"/>
                  </a:lnTo>
                  <a:lnTo>
                    <a:pt x="2063334" y="2222835"/>
                  </a:lnTo>
                  <a:lnTo>
                    <a:pt x="1841019" y="1973001"/>
                  </a:lnTo>
                  <a:close/>
                  <a:moveTo>
                    <a:pt x="642044" y="1947756"/>
                  </a:moveTo>
                  <a:lnTo>
                    <a:pt x="666106" y="1967608"/>
                  </a:lnTo>
                  <a:lnTo>
                    <a:pt x="442574" y="2215789"/>
                  </a:lnTo>
                  <a:lnTo>
                    <a:pt x="440714" y="2214099"/>
                  </a:lnTo>
                  <a:close/>
                  <a:moveTo>
                    <a:pt x="1938786" y="1886294"/>
                  </a:moveTo>
                  <a:lnTo>
                    <a:pt x="2162273" y="2129859"/>
                  </a:lnTo>
                  <a:lnTo>
                    <a:pt x="2155207" y="2137633"/>
                  </a:lnTo>
                  <a:lnTo>
                    <a:pt x="1911977" y="1914454"/>
                  </a:lnTo>
                  <a:lnTo>
                    <a:pt x="1923172" y="1905218"/>
                  </a:lnTo>
                  <a:close/>
                  <a:moveTo>
                    <a:pt x="573101" y="1884144"/>
                  </a:moveTo>
                  <a:lnTo>
                    <a:pt x="590488" y="1905218"/>
                  </a:lnTo>
                  <a:lnTo>
                    <a:pt x="599710" y="1912827"/>
                  </a:lnTo>
                  <a:lnTo>
                    <a:pt x="356749" y="2135759"/>
                  </a:lnTo>
                  <a:lnTo>
                    <a:pt x="349523" y="2127808"/>
                  </a:lnTo>
                  <a:close/>
                  <a:moveTo>
                    <a:pt x="1993655" y="1819792"/>
                  </a:moveTo>
                  <a:lnTo>
                    <a:pt x="2239869" y="2041552"/>
                  </a:lnTo>
                  <a:lnTo>
                    <a:pt x="2238308" y="2043639"/>
                  </a:lnTo>
                  <a:lnTo>
                    <a:pt x="1973881" y="1843758"/>
                  </a:lnTo>
                  <a:close/>
                  <a:moveTo>
                    <a:pt x="514803" y="1813487"/>
                  </a:moveTo>
                  <a:lnTo>
                    <a:pt x="534736" y="1837646"/>
                  </a:lnTo>
                  <a:lnTo>
                    <a:pt x="269418" y="2035704"/>
                  </a:lnTo>
                  <a:lnTo>
                    <a:pt x="267685" y="2033386"/>
                  </a:lnTo>
                  <a:close/>
                  <a:moveTo>
                    <a:pt x="2053710" y="1740291"/>
                  </a:moveTo>
                  <a:lnTo>
                    <a:pt x="2317026" y="1933090"/>
                  </a:lnTo>
                  <a:lnTo>
                    <a:pt x="2311386" y="1942375"/>
                  </a:lnTo>
                  <a:lnTo>
                    <a:pt x="2032404" y="1772828"/>
                  </a:lnTo>
                  <a:lnTo>
                    <a:pt x="2038242" y="1765753"/>
                  </a:lnTo>
                  <a:close/>
                  <a:moveTo>
                    <a:pt x="458797" y="1738393"/>
                  </a:moveTo>
                  <a:lnTo>
                    <a:pt x="475419" y="1765753"/>
                  </a:lnTo>
                  <a:lnTo>
                    <a:pt x="480005" y="1771312"/>
                  </a:lnTo>
                  <a:lnTo>
                    <a:pt x="201264" y="1940712"/>
                  </a:lnTo>
                  <a:lnTo>
                    <a:pt x="195481" y="1931192"/>
                  </a:lnTo>
                  <a:close/>
                  <a:moveTo>
                    <a:pt x="2096346" y="1665424"/>
                  </a:moveTo>
                  <a:lnTo>
                    <a:pt x="2375454" y="1831533"/>
                  </a:lnTo>
                  <a:lnTo>
                    <a:pt x="2374157" y="1834225"/>
                  </a:lnTo>
                  <a:lnTo>
                    <a:pt x="2082449" y="1692986"/>
                  </a:lnTo>
                  <a:lnTo>
                    <a:pt x="2085444" y="1688056"/>
                  </a:lnTo>
                  <a:close/>
                  <a:moveTo>
                    <a:pt x="414012" y="1658569"/>
                  </a:moveTo>
                  <a:lnTo>
                    <a:pt x="427538" y="1686646"/>
                  </a:lnTo>
                  <a:lnTo>
                    <a:pt x="135489" y="1825891"/>
                  </a:lnTo>
                  <a:lnTo>
                    <a:pt x="134054" y="1822913"/>
                  </a:lnTo>
                  <a:close/>
                  <a:moveTo>
                    <a:pt x="2136691" y="1574082"/>
                  </a:moveTo>
                  <a:lnTo>
                    <a:pt x="2429511" y="1710385"/>
                  </a:lnTo>
                  <a:lnTo>
                    <a:pt x="2425638" y="1720968"/>
                  </a:lnTo>
                  <a:lnTo>
                    <a:pt x="2122797" y="1610515"/>
                  </a:lnTo>
                  <a:lnTo>
                    <a:pt x="2125126" y="1605681"/>
                  </a:lnTo>
                  <a:close/>
                  <a:moveTo>
                    <a:pt x="376424" y="1572592"/>
                  </a:moveTo>
                  <a:lnTo>
                    <a:pt x="388535" y="1605681"/>
                  </a:lnTo>
                  <a:lnTo>
                    <a:pt x="390303" y="1609353"/>
                  </a:lnTo>
                  <a:lnTo>
                    <a:pt x="87581" y="1719762"/>
                  </a:lnTo>
                  <a:lnTo>
                    <a:pt x="83604" y="1708896"/>
                  </a:lnTo>
                  <a:close/>
                  <a:moveTo>
                    <a:pt x="2163680" y="1492399"/>
                  </a:moveTo>
                  <a:lnTo>
                    <a:pt x="2466509" y="1599688"/>
                  </a:lnTo>
                  <a:lnTo>
                    <a:pt x="2465657" y="1603003"/>
                  </a:lnTo>
                  <a:lnTo>
                    <a:pt x="2155633" y="1522330"/>
                  </a:lnTo>
                  <a:lnTo>
                    <a:pt x="2156814" y="1519102"/>
                  </a:lnTo>
                  <a:close/>
                  <a:moveTo>
                    <a:pt x="348253" y="1485681"/>
                  </a:moveTo>
                  <a:lnTo>
                    <a:pt x="356053" y="1516016"/>
                  </a:lnTo>
                  <a:lnTo>
                    <a:pt x="45878" y="1594737"/>
                  </a:lnTo>
                  <a:lnTo>
                    <a:pt x="44941" y="1591093"/>
                  </a:lnTo>
                  <a:close/>
                  <a:moveTo>
                    <a:pt x="2185186" y="1395042"/>
                  </a:moveTo>
                  <a:lnTo>
                    <a:pt x="2495413" y="1470732"/>
                  </a:lnTo>
                  <a:lnTo>
                    <a:pt x="2493642" y="1482330"/>
                  </a:lnTo>
                  <a:lnTo>
                    <a:pt x="2178785" y="1433652"/>
                  </a:lnTo>
                  <a:lnTo>
                    <a:pt x="2180035" y="1428792"/>
                  </a:lnTo>
                  <a:close/>
                  <a:moveTo>
                    <a:pt x="328340" y="1394161"/>
                  </a:moveTo>
                  <a:lnTo>
                    <a:pt x="333625" y="1428792"/>
                  </a:lnTo>
                  <a:lnTo>
                    <a:pt x="334732" y="1433095"/>
                  </a:lnTo>
                  <a:lnTo>
                    <a:pt x="19931" y="1481764"/>
                  </a:lnTo>
                  <a:lnTo>
                    <a:pt x="18113" y="1469851"/>
                  </a:lnTo>
                  <a:close/>
                  <a:moveTo>
                    <a:pt x="2195598" y="1309810"/>
                  </a:moveTo>
                  <a:lnTo>
                    <a:pt x="2509833" y="1355421"/>
                  </a:lnTo>
                  <a:lnTo>
                    <a:pt x="2509636" y="1359318"/>
                  </a:lnTo>
                  <a:lnTo>
                    <a:pt x="2193450" y="1340890"/>
                  </a:lnTo>
                  <a:lnTo>
                    <a:pt x="2194315" y="1335226"/>
                  </a:lnTo>
                  <a:close/>
                  <a:moveTo>
                    <a:pt x="317749" y="1303609"/>
                  </a:moveTo>
                  <a:lnTo>
                    <a:pt x="319337" y="1335057"/>
                  </a:lnTo>
                  <a:lnTo>
                    <a:pt x="3632" y="1351553"/>
                  </a:lnTo>
                  <a:lnTo>
                    <a:pt x="3417" y="1347304"/>
                  </a:lnTo>
                  <a:close/>
                  <a:moveTo>
                    <a:pt x="2197738" y="1210315"/>
                  </a:moveTo>
                  <a:lnTo>
                    <a:pt x="2513036" y="1223869"/>
                  </a:lnTo>
                  <a:lnTo>
                    <a:pt x="2513652" y="1236060"/>
                  </a:lnTo>
                  <a:lnTo>
                    <a:pt x="2198638" y="1249603"/>
                  </a:lnTo>
                  <a:lnTo>
                    <a:pt x="2199180" y="1238876"/>
                  </a:lnTo>
                  <a:close/>
                  <a:moveTo>
                    <a:pt x="315931" y="1210153"/>
                  </a:moveTo>
                  <a:lnTo>
                    <a:pt x="314480" y="1238876"/>
                  </a:lnTo>
                  <a:lnTo>
                    <a:pt x="315030" y="1249764"/>
                  </a:lnTo>
                  <a:lnTo>
                    <a:pt x="0" y="1236221"/>
                  </a:lnTo>
                  <a:lnTo>
                    <a:pt x="632" y="1223708"/>
                  </a:lnTo>
                  <a:close/>
                  <a:moveTo>
                    <a:pt x="2505080" y="1108466"/>
                  </a:moveTo>
                  <a:lnTo>
                    <a:pt x="2505735" y="1112758"/>
                  </a:lnTo>
                  <a:lnTo>
                    <a:pt x="2194993" y="1155954"/>
                  </a:lnTo>
                  <a:lnTo>
                    <a:pt x="2194315" y="1142526"/>
                  </a:lnTo>
                  <a:lnTo>
                    <a:pt x="2191616" y="1124845"/>
                  </a:lnTo>
                  <a:close/>
                  <a:moveTo>
                    <a:pt x="9691" y="1101187"/>
                  </a:moveTo>
                  <a:lnTo>
                    <a:pt x="322869" y="1119440"/>
                  </a:lnTo>
                  <a:lnTo>
                    <a:pt x="319345" y="1142526"/>
                  </a:lnTo>
                  <a:lnTo>
                    <a:pt x="318927" y="1150816"/>
                  </a:lnTo>
                  <a:lnTo>
                    <a:pt x="8983" y="1105827"/>
                  </a:lnTo>
                  <a:close/>
                  <a:moveTo>
                    <a:pt x="30771" y="979868"/>
                  </a:moveTo>
                  <a:lnTo>
                    <a:pt x="339133" y="1027541"/>
                  </a:lnTo>
                  <a:lnTo>
                    <a:pt x="333625" y="1048960"/>
                  </a:lnTo>
                  <a:lnTo>
                    <a:pt x="330958" y="1066435"/>
                  </a:lnTo>
                  <a:lnTo>
                    <a:pt x="27547" y="992408"/>
                  </a:lnTo>
                  <a:close/>
                  <a:moveTo>
                    <a:pt x="2482746" y="979311"/>
                  </a:moveTo>
                  <a:lnTo>
                    <a:pt x="2485892" y="991547"/>
                  </a:lnTo>
                  <a:lnTo>
                    <a:pt x="2182567" y="1065553"/>
                  </a:lnTo>
                  <a:lnTo>
                    <a:pt x="2180035" y="1048960"/>
                  </a:lnTo>
                  <a:lnTo>
                    <a:pt x="2174384" y="1026985"/>
                  </a:lnTo>
                  <a:close/>
                  <a:moveTo>
                    <a:pt x="2452456" y="868159"/>
                  </a:moveTo>
                  <a:lnTo>
                    <a:pt x="2454098" y="872644"/>
                  </a:lnTo>
                  <a:lnTo>
                    <a:pt x="2160900" y="974540"/>
                  </a:lnTo>
                  <a:lnTo>
                    <a:pt x="2156814" y="958650"/>
                  </a:lnTo>
                  <a:lnTo>
                    <a:pt x="2151637" y="944506"/>
                  </a:lnTo>
                  <a:close/>
                  <a:moveTo>
                    <a:pt x="63475" y="861954"/>
                  </a:moveTo>
                  <a:lnTo>
                    <a:pt x="363649" y="940064"/>
                  </a:lnTo>
                  <a:lnTo>
                    <a:pt x="356846" y="958650"/>
                  </a:lnTo>
                  <a:lnTo>
                    <a:pt x="353861" y="970259"/>
                  </a:lnTo>
                  <a:lnTo>
                    <a:pt x="61717" y="866756"/>
                  </a:lnTo>
                  <a:close/>
                  <a:moveTo>
                    <a:pt x="107747" y="747549"/>
                  </a:moveTo>
                  <a:lnTo>
                    <a:pt x="397595" y="853263"/>
                  </a:lnTo>
                  <a:lnTo>
                    <a:pt x="388535" y="872071"/>
                  </a:lnTo>
                  <a:lnTo>
                    <a:pt x="381989" y="889955"/>
                  </a:lnTo>
                  <a:lnTo>
                    <a:pt x="101943" y="759597"/>
                  </a:lnTo>
                  <a:close/>
                  <a:moveTo>
                    <a:pt x="2405353" y="746387"/>
                  </a:moveTo>
                  <a:lnTo>
                    <a:pt x="2411031" y="758173"/>
                  </a:lnTo>
                  <a:lnTo>
                    <a:pt x="2131126" y="888465"/>
                  </a:lnTo>
                  <a:lnTo>
                    <a:pt x="2125126" y="872071"/>
                  </a:lnTo>
                  <a:lnTo>
                    <a:pt x="2115505" y="852101"/>
                  </a:lnTo>
                  <a:close/>
                  <a:moveTo>
                    <a:pt x="2354085" y="643763"/>
                  </a:moveTo>
                  <a:lnTo>
                    <a:pt x="2356800" y="648232"/>
                  </a:lnTo>
                  <a:lnTo>
                    <a:pt x="2092139" y="803596"/>
                  </a:lnTo>
                  <a:lnTo>
                    <a:pt x="2085444" y="789697"/>
                  </a:lnTo>
                  <a:lnTo>
                    <a:pt x="2077036" y="775857"/>
                  </a:lnTo>
                  <a:close/>
                  <a:moveTo>
                    <a:pt x="162626" y="638741"/>
                  </a:moveTo>
                  <a:lnTo>
                    <a:pt x="438714" y="772417"/>
                  </a:lnTo>
                  <a:lnTo>
                    <a:pt x="428217" y="789697"/>
                  </a:lnTo>
                  <a:lnTo>
                    <a:pt x="423142" y="800231"/>
                  </a:lnTo>
                  <a:lnTo>
                    <a:pt x="159751" y="643474"/>
                  </a:lnTo>
                  <a:close/>
                  <a:moveTo>
                    <a:pt x="228022" y="535506"/>
                  </a:moveTo>
                  <a:lnTo>
                    <a:pt x="489785" y="694588"/>
                  </a:lnTo>
                  <a:lnTo>
                    <a:pt x="475419" y="712000"/>
                  </a:lnTo>
                  <a:lnTo>
                    <a:pt x="466280" y="727043"/>
                  </a:lnTo>
                  <a:lnTo>
                    <a:pt x="219767" y="546546"/>
                  </a:lnTo>
                  <a:close/>
                  <a:moveTo>
                    <a:pt x="2284467" y="533941"/>
                  </a:moveTo>
                  <a:lnTo>
                    <a:pt x="2292568" y="544774"/>
                  </a:lnTo>
                  <a:lnTo>
                    <a:pt x="2046227" y="725144"/>
                  </a:lnTo>
                  <a:lnTo>
                    <a:pt x="2038242" y="712000"/>
                  </a:lnTo>
                  <a:lnTo>
                    <a:pt x="2022624" y="693072"/>
                  </a:lnTo>
                  <a:close/>
                  <a:moveTo>
                    <a:pt x="2214609" y="443578"/>
                  </a:moveTo>
                  <a:lnTo>
                    <a:pt x="2218413" y="447763"/>
                  </a:lnTo>
                  <a:lnTo>
                    <a:pt x="1988804" y="652081"/>
                  </a:lnTo>
                  <a:lnTo>
                    <a:pt x="1968410" y="627363"/>
                  </a:lnTo>
                  <a:close/>
                  <a:moveTo>
                    <a:pt x="302561" y="439716"/>
                  </a:moveTo>
                  <a:lnTo>
                    <a:pt x="547383" y="624778"/>
                  </a:lnTo>
                  <a:lnTo>
                    <a:pt x="526831" y="649687"/>
                  </a:lnTo>
                  <a:lnTo>
                    <a:pt x="298575" y="444101"/>
                  </a:lnTo>
                  <a:close/>
                  <a:moveTo>
                    <a:pt x="386243" y="351260"/>
                  </a:moveTo>
                  <a:lnTo>
                    <a:pt x="609922" y="556500"/>
                  </a:lnTo>
                  <a:lnTo>
                    <a:pt x="590488" y="572535"/>
                  </a:lnTo>
                  <a:lnTo>
                    <a:pt x="580832" y="584238"/>
                  </a:lnTo>
                  <a:lnTo>
                    <a:pt x="375783" y="360767"/>
                  </a:lnTo>
                  <a:close/>
                  <a:moveTo>
                    <a:pt x="2125535" y="349550"/>
                  </a:moveTo>
                  <a:lnTo>
                    <a:pt x="2135835" y="358911"/>
                  </a:lnTo>
                  <a:lnTo>
                    <a:pt x="1931055" y="582088"/>
                  </a:lnTo>
                  <a:lnTo>
                    <a:pt x="1923172" y="572535"/>
                  </a:lnTo>
                  <a:lnTo>
                    <a:pt x="1901766" y="554873"/>
                  </a:lnTo>
                  <a:close/>
                  <a:moveTo>
                    <a:pt x="2039987" y="274537"/>
                  </a:moveTo>
                  <a:lnTo>
                    <a:pt x="2044800" y="278136"/>
                  </a:lnTo>
                  <a:lnTo>
                    <a:pt x="1861024" y="521257"/>
                  </a:lnTo>
                  <a:lnTo>
                    <a:pt x="1836210" y="500785"/>
                  </a:lnTo>
                  <a:close/>
                  <a:moveTo>
                    <a:pt x="477397" y="271752"/>
                  </a:moveTo>
                  <a:lnTo>
                    <a:pt x="679613" y="499000"/>
                  </a:lnTo>
                  <a:lnTo>
                    <a:pt x="654641" y="519604"/>
                  </a:lnTo>
                  <a:lnTo>
                    <a:pt x="472407" y="275484"/>
                  </a:lnTo>
                  <a:close/>
                  <a:moveTo>
                    <a:pt x="576138" y="201088"/>
                  </a:moveTo>
                  <a:lnTo>
                    <a:pt x="753419" y="443210"/>
                  </a:lnTo>
                  <a:lnTo>
                    <a:pt x="729953" y="457466"/>
                  </a:lnTo>
                  <a:lnTo>
                    <a:pt x="720064" y="465624"/>
                  </a:lnTo>
                  <a:lnTo>
                    <a:pt x="563838" y="208561"/>
                  </a:lnTo>
                  <a:close/>
                  <a:moveTo>
                    <a:pt x="1934929" y="199513"/>
                  </a:moveTo>
                  <a:lnTo>
                    <a:pt x="1947086" y="206899"/>
                  </a:lnTo>
                  <a:lnTo>
                    <a:pt x="1791101" y="463566"/>
                  </a:lnTo>
                  <a:lnTo>
                    <a:pt x="1783707" y="457466"/>
                  </a:lnTo>
                  <a:lnTo>
                    <a:pt x="1757649" y="441635"/>
                  </a:lnTo>
                  <a:close/>
                  <a:moveTo>
                    <a:pt x="1836909" y="142420"/>
                  </a:moveTo>
                  <a:lnTo>
                    <a:pt x="1842565" y="145145"/>
                  </a:lnTo>
                  <a:lnTo>
                    <a:pt x="1712338" y="414108"/>
                  </a:lnTo>
                  <a:lnTo>
                    <a:pt x="1706010" y="410264"/>
                  </a:lnTo>
                  <a:lnTo>
                    <a:pt x="1683855" y="399591"/>
                  </a:lnTo>
                  <a:close/>
                  <a:moveTo>
                    <a:pt x="680529" y="140600"/>
                  </a:moveTo>
                  <a:lnTo>
                    <a:pt x="831955" y="398555"/>
                  </a:lnTo>
                  <a:lnTo>
                    <a:pt x="807650" y="410264"/>
                  </a:lnTo>
                  <a:lnTo>
                    <a:pt x="803240" y="412943"/>
                  </a:lnTo>
                  <a:lnTo>
                    <a:pt x="674724" y="143397"/>
                  </a:lnTo>
                  <a:close/>
                  <a:moveTo>
                    <a:pt x="790752" y="90230"/>
                  </a:moveTo>
                  <a:lnTo>
                    <a:pt x="916706" y="360816"/>
                  </a:lnTo>
                  <a:lnTo>
                    <a:pt x="890025" y="370582"/>
                  </a:lnTo>
                  <a:lnTo>
                    <a:pt x="879372" y="375713"/>
                  </a:lnTo>
                  <a:lnTo>
                    <a:pt x="777075" y="95236"/>
                  </a:lnTo>
                  <a:close/>
                  <a:moveTo>
                    <a:pt x="1719708" y="89059"/>
                  </a:moveTo>
                  <a:lnTo>
                    <a:pt x="1733280" y="94026"/>
                  </a:lnTo>
                  <a:lnTo>
                    <a:pt x="1631102" y="374179"/>
                  </a:lnTo>
                  <a:lnTo>
                    <a:pt x="1623635" y="370582"/>
                  </a:lnTo>
                  <a:lnTo>
                    <a:pt x="1593753" y="359645"/>
                  </a:lnTo>
                  <a:close/>
                  <a:moveTo>
                    <a:pt x="1612806" y="51902"/>
                  </a:moveTo>
                  <a:lnTo>
                    <a:pt x="1619073" y="53513"/>
                  </a:lnTo>
                  <a:lnTo>
                    <a:pt x="1544138" y="341485"/>
                  </a:lnTo>
                  <a:lnTo>
                    <a:pt x="1537056" y="338893"/>
                  </a:lnTo>
                  <a:lnTo>
                    <a:pt x="1513294" y="332783"/>
                  </a:lnTo>
                  <a:close/>
                  <a:moveTo>
                    <a:pt x="904608" y="50937"/>
                  </a:moveTo>
                  <a:lnTo>
                    <a:pt x="1002380" y="332266"/>
                  </a:lnTo>
                  <a:lnTo>
                    <a:pt x="976604" y="338893"/>
                  </a:lnTo>
                  <a:lnTo>
                    <a:pt x="971389" y="340802"/>
                  </a:lnTo>
                  <a:lnTo>
                    <a:pt x="898238" y="52575"/>
                  </a:lnTo>
                  <a:close/>
                  <a:moveTo>
                    <a:pt x="1022289" y="22661"/>
                  </a:moveTo>
                  <a:lnTo>
                    <a:pt x="1092814" y="311719"/>
                  </a:lnTo>
                  <a:lnTo>
                    <a:pt x="1066914" y="315672"/>
                  </a:lnTo>
                  <a:lnTo>
                    <a:pt x="1053297" y="319174"/>
                  </a:lnTo>
                  <a:lnTo>
                    <a:pt x="1007797" y="24873"/>
                  </a:lnTo>
                  <a:close/>
                  <a:moveTo>
                    <a:pt x="1487760" y="22110"/>
                  </a:moveTo>
                  <a:lnTo>
                    <a:pt x="1502204" y="24314"/>
                  </a:lnTo>
                  <a:lnTo>
                    <a:pt x="1456761" y="318247"/>
                  </a:lnTo>
                  <a:lnTo>
                    <a:pt x="1446747" y="315672"/>
                  </a:lnTo>
                  <a:lnTo>
                    <a:pt x="1417234" y="311168"/>
                  </a:lnTo>
                  <a:close/>
                  <a:moveTo>
                    <a:pt x="1375914" y="6013"/>
                  </a:moveTo>
                  <a:lnTo>
                    <a:pt x="1382488" y="6345"/>
                  </a:lnTo>
                  <a:lnTo>
                    <a:pt x="1365184" y="303224"/>
                  </a:lnTo>
                  <a:lnTo>
                    <a:pt x="1353180" y="301392"/>
                  </a:lnTo>
                  <a:lnTo>
                    <a:pt x="1333185" y="300383"/>
                  </a:lnTo>
                  <a:close/>
                  <a:moveTo>
                    <a:pt x="1141438" y="5827"/>
                  </a:moveTo>
                  <a:lnTo>
                    <a:pt x="1182371" y="300287"/>
                  </a:lnTo>
                  <a:lnTo>
                    <a:pt x="1160480" y="301392"/>
                  </a:lnTo>
                  <a:lnTo>
                    <a:pt x="1150327" y="302942"/>
                  </a:lnTo>
                  <a:lnTo>
                    <a:pt x="1134820" y="6161"/>
                  </a:lnTo>
                  <a:close/>
                  <a:moveTo>
                    <a:pt x="1256830" y="0"/>
                  </a:moveTo>
                  <a:lnTo>
                    <a:pt x="1262286" y="276"/>
                  </a:lnTo>
                  <a:lnTo>
                    <a:pt x="1275061" y="297448"/>
                  </a:lnTo>
                  <a:lnTo>
                    <a:pt x="1256830" y="296527"/>
                  </a:lnTo>
                  <a:lnTo>
                    <a:pt x="1234845" y="297637"/>
                  </a:lnTo>
                  <a:lnTo>
                    <a:pt x="1247620" y="4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A712EDE9-F36A-EF0E-6CF7-55AEDB677F3A}"/>
              </a:ext>
            </a:extLst>
          </p:cNvPr>
          <p:cNvGrpSpPr/>
          <p:nvPr/>
        </p:nvGrpSpPr>
        <p:grpSpPr>
          <a:xfrm>
            <a:off x="651061" y="4533451"/>
            <a:ext cx="2010719" cy="1869119"/>
            <a:chOff x="654050" y="1023938"/>
            <a:chExt cx="2705100" cy="2514600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447CBD33-DB8D-0B86-6590-4D2D02202E1D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2A9EE9F7-AE08-F29A-5A8C-07456035F2A8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764399DA-46C1-B310-4D59-F3459468C14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D001F330-1897-C188-DFCA-217526EA4EF3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四角形: 上の 2 つの角を丸める 184">
                    <a:extLst>
                      <a:ext uri="{FF2B5EF4-FFF2-40B4-BE49-F238E27FC236}">
                        <a16:creationId xmlns:a16="http://schemas.microsoft.com/office/drawing/2014/main" id="{708B4550-518A-4AD5-97FE-FEB66A7DF96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A8D40032-917C-F9B9-A633-47B9DF602AA6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186A4FE7-2E63-2B45-3678-0F6A4610FD21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369DF33D-EA91-9A81-5489-A27B1871550E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3134CD3E-5B8B-C2CA-43AE-41BAECE0D179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5B894B92-DEBC-9007-AAC3-1321AE253361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75" name="フリーフォーム: 図形 174">
                      <a:extLst>
                        <a:ext uri="{FF2B5EF4-FFF2-40B4-BE49-F238E27FC236}">
                          <a16:creationId xmlns:a16="http://schemas.microsoft.com/office/drawing/2014/main" id="{2E328C93-7329-1981-CB84-F339062CA4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8D083278-F5D3-9096-5EC3-F26B3BEDFDB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B6AC84DB-D45A-860F-1CD3-FD9649C4F8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8" name="フリーフォーム: 図形 177">
                      <a:extLst>
                        <a:ext uri="{FF2B5EF4-FFF2-40B4-BE49-F238E27FC236}">
                          <a16:creationId xmlns:a16="http://schemas.microsoft.com/office/drawing/2014/main" id="{5A0FAEE9-BCB8-3D5E-9A13-CA46A2FED0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9" name="正方形/長方形 178">
                      <a:extLst>
                        <a:ext uri="{FF2B5EF4-FFF2-40B4-BE49-F238E27FC236}">
                          <a16:creationId xmlns:a16="http://schemas.microsoft.com/office/drawing/2014/main" id="{30F59470-9DD0-583A-B245-A7D7C79898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フリーフォーム: 図形 179">
                      <a:extLst>
                        <a:ext uri="{FF2B5EF4-FFF2-40B4-BE49-F238E27FC236}">
                          <a16:creationId xmlns:a16="http://schemas.microsoft.com/office/drawing/2014/main" id="{7EB87666-FCE9-CA8C-8F6B-246BC4E7BE10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57" name="グループ化 156">
                    <a:extLst>
                      <a:ext uri="{FF2B5EF4-FFF2-40B4-BE49-F238E27FC236}">
                        <a16:creationId xmlns:a16="http://schemas.microsoft.com/office/drawing/2014/main" id="{34F67302-EAC4-B042-9179-6EB2F4A376FF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58" name="月 157">
                      <a:extLst>
                        <a:ext uri="{FF2B5EF4-FFF2-40B4-BE49-F238E27FC236}">
                          <a16:creationId xmlns:a16="http://schemas.microsoft.com/office/drawing/2014/main" id="{D903CFCE-650E-8668-D6D7-CBADAC2C4C8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9" name="月 158">
                      <a:extLst>
                        <a:ext uri="{FF2B5EF4-FFF2-40B4-BE49-F238E27FC236}">
                          <a16:creationId xmlns:a16="http://schemas.microsoft.com/office/drawing/2014/main" id="{ED142BF1-963F-DD25-DB5F-3971D166D9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0" name="フリーフォーム: 図形 159">
                      <a:extLst>
                        <a:ext uri="{FF2B5EF4-FFF2-40B4-BE49-F238E27FC236}">
                          <a16:creationId xmlns:a16="http://schemas.microsoft.com/office/drawing/2014/main" id="{1807B6C7-FE42-9542-2659-3C3FF60D57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61" name="グループ化 160">
                      <a:extLst>
                        <a:ext uri="{FF2B5EF4-FFF2-40B4-BE49-F238E27FC236}">
                          <a16:creationId xmlns:a16="http://schemas.microsoft.com/office/drawing/2014/main" id="{EC0DDB65-73C7-B794-6EB5-F5D0B94B06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62" name="グループ化 161">
                        <a:extLst>
                          <a:ext uri="{FF2B5EF4-FFF2-40B4-BE49-F238E27FC236}">
                            <a16:creationId xmlns:a16="http://schemas.microsoft.com/office/drawing/2014/main" id="{EC8C97A0-0479-B304-BE51-6512D91992E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8" name="グループ化 167">
                          <a:extLst>
                            <a:ext uri="{FF2B5EF4-FFF2-40B4-BE49-F238E27FC236}">
                              <a16:creationId xmlns:a16="http://schemas.microsoft.com/office/drawing/2014/main" id="{DEDFF573-8AB8-8E9E-BC12-75696184223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73" name="円/楕円 177">
                            <a:extLst>
                              <a:ext uri="{FF2B5EF4-FFF2-40B4-BE49-F238E27FC236}">
                                <a16:creationId xmlns:a16="http://schemas.microsoft.com/office/drawing/2014/main" id="{A92947C0-CF99-49E3-5F94-9265BEA4DA2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74" name="円/楕円 178">
                            <a:extLst>
                              <a:ext uri="{FF2B5EF4-FFF2-40B4-BE49-F238E27FC236}">
                                <a16:creationId xmlns:a16="http://schemas.microsoft.com/office/drawing/2014/main" id="{DB1D19DF-23EE-AF6A-80A4-0A27248384F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9" name="グループ化 168">
                          <a:extLst>
                            <a:ext uri="{FF2B5EF4-FFF2-40B4-BE49-F238E27FC236}">
                              <a16:creationId xmlns:a16="http://schemas.microsoft.com/office/drawing/2014/main" id="{9BF77D27-20A3-62E9-29E7-702807AA318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71" name="円/楕円 175">
                            <a:extLst>
                              <a:ext uri="{FF2B5EF4-FFF2-40B4-BE49-F238E27FC236}">
                                <a16:creationId xmlns:a16="http://schemas.microsoft.com/office/drawing/2014/main" id="{FE1F6B55-0508-C9D3-0106-E0D71FFAF0B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72" name="円/楕円 176">
                            <a:extLst>
                              <a:ext uri="{FF2B5EF4-FFF2-40B4-BE49-F238E27FC236}">
                                <a16:creationId xmlns:a16="http://schemas.microsoft.com/office/drawing/2014/main" id="{E51F9CF9-670C-2A5B-E43E-02AE9AF9100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70" name="円/楕円 174">
                          <a:extLst>
                            <a:ext uri="{FF2B5EF4-FFF2-40B4-BE49-F238E27FC236}">
                              <a16:creationId xmlns:a16="http://schemas.microsoft.com/office/drawing/2014/main" id="{6C3F683B-E6CB-6D4A-23E9-330FC139584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3" name="円/楕円 27">
                        <a:extLst>
                          <a:ext uri="{FF2B5EF4-FFF2-40B4-BE49-F238E27FC236}">
                            <a16:creationId xmlns:a16="http://schemas.microsoft.com/office/drawing/2014/main" id="{2C6A6D45-8D5C-9EDD-1D90-8D7B702E5F68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4" name="円/楕円 27">
                        <a:extLst>
                          <a:ext uri="{FF2B5EF4-FFF2-40B4-BE49-F238E27FC236}">
                            <a16:creationId xmlns:a16="http://schemas.microsoft.com/office/drawing/2014/main" id="{9488B0B8-F060-DDA7-6F8E-85392F13164F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5" name="正方形/長方形 67">
                        <a:extLst>
                          <a:ext uri="{FF2B5EF4-FFF2-40B4-BE49-F238E27FC236}">
                            <a16:creationId xmlns:a16="http://schemas.microsoft.com/office/drawing/2014/main" id="{4E631DAF-02D9-5FA3-7812-1838E007BF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48539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円/楕円 27">
                        <a:extLst>
                          <a:ext uri="{FF2B5EF4-FFF2-40B4-BE49-F238E27FC236}">
                            <a16:creationId xmlns:a16="http://schemas.microsoft.com/office/drawing/2014/main" id="{37B345B3-2CBE-A7A0-2047-520BDB7476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7" name="円/楕円 27">
                        <a:extLst>
                          <a:ext uri="{FF2B5EF4-FFF2-40B4-BE49-F238E27FC236}">
                            <a16:creationId xmlns:a16="http://schemas.microsoft.com/office/drawing/2014/main" id="{E132F6ED-68FC-D7A6-44F9-C5D04D6308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DF0EF681-5C58-2143-5303-39DCCCB399AF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53022B7D-E461-8CF6-469E-8A4358B2844D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" name="月 153">
                    <a:extLst>
                      <a:ext uri="{FF2B5EF4-FFF2-40B4-BE49-F238E27FC236}">
                        <a16:creationId xmlns:a16="http://schemas.microsoft.com/office/drawing/2014/main" id="{CBD30C7D-869E-DB95-FD06-B10F317A60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月 154">
                    <a:extLst>
                      <a:ext uri="{FF2B5EF4-FFF2-40B4-BE49-F238E27FC236}">
                        <a16:creationId xmlns:a16="http://schemas.microsoft.com/office/drawing/2014/main" id="{E8B3B1E4-D2EE-333F-389B-656D21AC1C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DFD29E77-D4A7-5971-7A93-E0CD363BD114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952E8407-F9B1-9A6D-0A2C-CDA1649F577B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7B10F7E2-EADB-02E6-C97A-E1BDBCE84F8F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四角形: 上の 2 つの角を丸める 181">
                    <a:extLst>
                      <a:ext uri="{FF2B5EF4-FFF2-40B4-BE49-F238E27FC236}">
                        <a16:creationId xmlns:a16="http://schemas.microsoft.com/office/drawing/2014/main" id="{B8BEA381-3ED3-FCE0-72C2-2EE04507A7A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8" name="四角形: 上の 2 つの角を丸める 181">
                  <a:extLst>
                    <a:ext uri="{FF2B5EF4-FFF2-40B4-BE49-F238E27FC236}">
                      <a16:creationId xmlns:a16="http://schemas.microsoft.com/office/drawing/2014/main" id="{3EE96975-0DCC-F31A-F2D3-59BD035981DA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9DC07BFB-B19C-0333-4F50-CA6DB8097EE0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80F021DA-62C9-5407-17D4-116E288DFE8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7C66E8A5-FF82-299A-E250-2B93E22A0E5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F53EA228-8343-86F4-9C29-B87AD8B8746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FEAB01B7-D61D-CF72-AE2F-DD94C790438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E9D87A2A-E790-4BC6-90A1-3E6063FD4EA2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732FBAEA-7364-33F8-8DB1-3EB9ADB88A5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1A20E7AD-FA1A-07F0-63F1-83727A153F7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F663DEF2-2333-D23D-3442-10CB8C82E36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8FA0EE46-0D2D-1222-4104-B12DE046960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B226798E-BD79-EFA8-9C85-F3AF58D5F74C}"/>
                </a:ext>
              </a:extLst>
            </p:cNvPr>
            <p:cNvGrpSpPr/>
            <p:nvPr/>
          </p:nvGrpSpPr>
          <p:grpSpPr>
            <a:xfrm>
              <a:off x="1897854" y="1935956"/>
              <a:ext cx="247651" cy="137503"/>
              <a:chOff x="1897854" y="1935956"/>
              <a:chExt cx="247651" cy="137503"/>
            </a:xfrm>
          </p:grpSpPr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C66F60A5-9E64-4A14-4B9D-76BAA6F385EF}"/>
                  </a:ext>
                </a:extLst>
              </p:cNvPr>
              <p:cNvSpPr/>
              <p:nvPr/>
            </p:nvSpPr>
            <p:spPr>
              <a:xfrm>
                <a:off x="1897854" y="2027740"/>
                <a:ext cx="247651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B0575486-D0E0-C000-C1B6-4AFEB980A987}"/>
                  </a:ext>
                </a:extLst>
              </p:cNvPr>
              <p:cNvGrpSpPr/>
              <p:nvPr/>
            </p:nvGrpSpPr>
            <p:grpSpPr>
              <a:xfrm>
                <a:off x="1897855" y="1935956"/>
                <a:ext cx="245270" cy="114300"/>
                <a:chOff x="334566" y="1660922"/>
                <a:chExt cx="176212" cy="126206"/>
              </a:xfrm>
            </p:grpSpPr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DED785E0-7313-2B28-B466-523C31819084}"/>
                    </a:ext>
                  </a:extLst>
                </p:cNvPr>
                <p:cNvSpPr/>
                <p:nvPr/>
              </p:nvSpPr>
              <p:spPr>
                <a:xfrm rot="5400000">
                  <a:off x="359569" y="1635919"/>
                  <a:ext cx="126206" cy="17621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BD6C26F-B811-7529-9415-842023952252}"/>
                    </a:ext>
                  </a:extLst>
                </p:cNvPr>
                <p:cNvSpPr/>
                <p:nvPr/>
              </p:nvSpPr>
              <p:spPr>
                <a:xfrm rot="5400000">
                  <a:off x="388436" y="1664953"/>
                  <a:ext cx="68473" cy="154260"/>
                </a:xfrm>
                <a:custGeom>
                  <a:avLst/>
                  <a:gdLst>
                    <a:gd name="connsiteX0" fmla="*/ 0 w 68472"/>
                    <a:gd name="connsiteY0" fmla="*/ 77130 h 154260"/>
                    <a:gd name="connsiteX1" fmla="*/ 36965 w 68472"/>
                    <a:gd name="connsiteY1" fmla="*/ 14830 h 154260"/>
                    <a:gd name="connsiteX2" fmla="*/ 68472 w 68472"/>
                    <a:gd name="connsiteY2" fmla="*/ 0 h 154260"/>
                    <a:gd name="connsiteX3" fmla="*/ 59605 w 68472"/>
                    <a:gd name="connsiteY3" fmla="*/ 32819 h 154260"/>
                    <a:gd name="connsiteX4" fmla="*/ 59605 w 68472"/>
                    <a:gd name="connsiteY4" fmla="*/ 121441 h 154260"/>
                    <a:gd name="connsiteX5" fmla="*/ 68472 w 68472"/>
                    <a:gd name="connsiteY5" fmla="*/ 154260 h 154260"/>
                    <a:gd name="connsiteX6" fmla="*/ 36965 w 68472"/>
                    <a:gd name="connsiteY6" fmla="*/ 139431 h 154260"/>
                    <a:gd name="connsiteX7" fmla="*/ 0 w 68472"/>
                    <a:gd name="connsiteY7" fmla="*/ 77130 h 15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72" h="154260">
                      <a:moveTo>
                        <a:pt x="0" y="77130"/>
                      </a:moveTo>
                      <a:cubicBezTo>
                        <a:pt x="0" y="52800"/>
                        <a:pt x="14126" y="30774"/>
                        <a:pt x="36965" y="14830"/>
                      </a:cubicBezTo>
                      <a:lnTo>
                        <a:pt x="68472" y="0"/>
                      </a:lnTo>
                      <a:lnTo>
                        <a:pt x="59605" y="32819"/>
                      </a:lnTo>
                      <a:cubicBezTo>
                        <a:pt x="54347" y="62245"/>
                        <a:pt x="54347" y="92015"/>
                        <a:pt x="59605" y="121441"/>
                      </a:cubicBezTo>
                      <a:lnTo>
                        <a:pt x="68472" y="154260"/>
                      </a:lnTo>
                      <a:lnTo>
                        <a:pt x="36965" y="139431"/>
                      </a:lnTo>
                      <a:cubicBezTo>
                        <a:pt x="14126" y="123487"/>
                        <a:pt x="0" y="101460"/>
                        <a:pt x="0" y="7713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52CDC4B4-C21C-2749-5ACA-46DCBD99F7B3}"/>
                </a:ext>
              </a:extLst>
            </p:cNvPr>
            <p:cNvGrpSpPr/>
            <p:nvPr/>
          </p:nvGrpSpPr>
          <p:grpSpPr>
            <a:xfrm>
              <a:off x="2020490" y="1353150"/>
              <a:ext cx="86897" cy="112004"/>
              <a:chOff x="207192" y="1641123"/>
              <a:chExt cx="368618" cy="475123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7422622-A6BA-0978-9378-B18A0EA0A314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solidFill>
                  <a:srgbClr val="FF9966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D7117BB-E44F-7A7C-5B69-CB096D747B8D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solidFill>
                  <a:srgbClr val="FF9966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楕円 503">
              <a:extLst>
                <a:ext uri="{FF2B5EF4-FFF2-40B4-BE49-F238E27FC236}">
                  <a16:creationId xmlns:a16="http://schemas.microsoft.com/office/drawing/2014/main" id="{D575EE49-9A62-E004-1783-53777C3C2702}"/>
                </a:ext>
              </a:extLst>
            </p:cNvPr>
            <p:cNvSpPr/>
            <p:nvPr/>
          </p:nvSpPr>
          <p:spPr>
            <a:xfrm>
              <a:off x="2264562" y="133115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楕円 503">
              <a:extLst>
                <a:ext uri="{FF2B5EF4-FFF2-40B4-BE49-F238E27FC236}">
                  <a16:creationId xmlns:a16="http://schemas.microsoft.com/office/drawing/2014/main" id="{405B8371-477A-FF33-9EE0-845D3AB0BDF6}"/>
                </a:ext>
              </a:extLst>
            </p:cNvPr>
            <p:cNvSpPr/>
            <p:nvPr/>
          </p:nvSpPr>
          <p:spPr>
            <a:xfrm>
              <a:off x="1824030" y="12025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9" name="楕円 503">
              <a:extLst>
                <a:ext uri="{FF2B5EF4-FFF2-40B4-BE49-F238E27FC236}">
                  <a16:creationId xmlns:a16="http://schemas.microsoft.com/office/drawing/2014/main" id="{80800419-FD37-BC7A-651E-D62647C3E824}"/>
                </a:ext>
              </a:extLst>
            </p:cNvPr>
            <p:cNvSpPr/>
            <p:nvPr/>
          </p:nvSpPr>
          <p:spPr>
            <a:xfrm>
              <a:off x="1702586" y="181692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7956ABCF-B79E-0E50-D470-F15009675508}"/>
              </a:ext>
            </a:extLst>
          </p:cNvPr>
          <p:cNvGrpSpPr/>
          <p:nvPr/>
        </p:nvGrpSpPr>
        <p:grpSpPr>
          <a:xfrm>
            <a:off x="1611739" y="3739176"/>
            <a:ext cx="1867485" cy="1096605"/>
            <a:chOff x="3832860" y="4287971"/>
            <a:chExt cx="2293620" cy="1346835"/>
          </a:xfrm>
          <a:solidFill>
            <a:schemeClr val="bg1"/>
          </a:solidFill>
        </p:grpSpPr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4163DCD-F803-7F33-3903-B6F07EF0E38C}"/>
                </a:ext>
              </a:extLst>
            </p:cNvPr>
            <p:cNvSpPr/>
            <p:nvPr/>
          </p:nvSpPr>
          <p:spPr>
            <a:xfrm>
              <a:off x="3832860" y="4287971"/>
              <a:ext cx="2293620" cy="942975"/>
            </a:xfrm>
            <a:custGeom>
              <a:avLst/>
              <a:gdLst>
                <a:gd name="connsiteX0" fmla="*/ 1428750 w 2293620"/>
                <a:gd name="connsiteY0" fmla="*/ 0 h 942975"/>
                <a:gd name="connsiteX1" fmla="*/ 2293620 w 2293620"/>
                <a:gd name="connsiteY1" fmla="*/ 337185 h 942975"/>
                <a:gd name="connsiteX2" fmla="*/ 1765397 w 2293620"/>
                <a:gd name="connsiteY2" fmla="*/ 647872 h 942975"/>
                <a:gd name="connsiteX3" fmla="*/ 1717356 w 2293620"/>
                <a:gd name="connsiteY3" fmla="*/ 653686 h 942975"/>
                <a:gd name="connsiteX4" fmla="*/ 1712169 w 2293620"/>
                <a:gd name="connsiteY4" fmla="*/ 673745 h 942975"/>
                <a:gd name="connsiteX5" fmla="*/ 864870 w 2293620"/>
                <a:gd name="connsiteY5" fmla="*/ 942975 h 942975"/>
                <a:gd name="connsiteX6" fmla="*/ 0 w 2293620"/>
                <a:gd name="connsiteY6" fmla="*/ 605790 h 942975"/>
                <a:gd name="connsiteX7" fmla="*/ 528224 w 2293620"/>
                <a:gd name="connsiteY7" fmla="*/ 295103 h 942975"/>
                <a:gd name="connsiteX8" fmla="*/ 576265 w 2293620"/>
                <a:gd name="connsiteY8" fmla="*/ 289289 h 942975"/>
                <a:gd name="connsiteX9" fmla="*/ 581451 w 2293620"/>
                <a:gd name="connsiteY9" fmla="*/ 269231 h 942975"/>
                <a:gd name="connsiteX10" fmla="*/ 1428750 w 2293620"/>
                <a:gd name="connsiteY10" fmla="*/ 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93620" h="942975">
                  <a:moveTo>
                    <a:pt x="1428750" y="0"/>
                  </a:moveTo>
                  <a:cubicBezTo>
                    <a:pt x="1906405" y="0"/>
                    <a:pt x="2293620" y="150963"/>
                    <a:pt x="2293620" y="337185"/>
                  </a:cubicBezTo>
                  <a:cubicBezTo>
                    <a:pt x="2293620" y="476852"/>
                    <a:pt x="2075812" y="596685"/>
                    <a:pt x="1765397" y="647872"/>
                  </a:cubicBezTo>
                  <a:lnTo>
                    <a:pt x="1717356" y="653686"/>
                  </a:lnTo>
                  <a:lnTo>
                    <a:pt x="1712169" y="673745"/>
                  </a:lnTo>
                  <a:cubicBezTo>
                    <a:pt x="1631523" y="827394"/>
                    <a:pt x="1282818" y="942975"/>
                    <a:pt x="864870" y="942975"/>
                  </a:cubicBezTo>
                  <a:cubicBezTo>
                    <a:pt x="387215" y="942975"/>
                    <a:pt x="0" y="792012"/>
                    <a:pt x="0" y="605790"/>
                  </a:cubicBezTo>
                  <a:cubicBezTo>
                    <a:pt x="0" y="466124"/>
                    <a:pt x="217809" y="346290"/>
                    <a:pt x="528224" y="295103"/>
                  </a:cubicBezTo>
                  <a:lnTo>
                    <a:pt x="576265" y="289289"/>
                  </a:lnTo>
                  <a:lnTo>
                    <a:pt x="581451" y="269231"/>
                  </a:lnTo>
                  <a:cubicBezTo>
                    <a:pt x="662097" y="115581"/>
                    <a:pt x="1010802" y="0"/>
                    <a:pt x="1428750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>
                  <a:solidFill>
                    <a:schemeClr val="tx1"/>
                  </a:solidFill>
                  <a:latin typeface="+mj-ea"/>
                  <a:ea typeface="+mj-ea"/>
                </a:rPr>
                <a:t>うーん</a:t>
              </a:r>
              <a:endParaRPr kumimoji="1" lang="ja-JP" altLang="en-US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BCDD978D-728F-2C3C-8099-37E0172DA13E}"/>
                </a:ext>
              </a:extLst>
            </p:cNvPr>
            <p:cNvSpPr/>
            <p:nvPr/>
          </p:nvSpPr>
          <p:spPr>
            <a:xfrm>
              <a:off x="4255770" y="5137600"/>
              <a:ext cx="404132" cy="188595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9870A964-325D-842E-A0F0-9C4489FC3592}"/>
                </a:ext>
              </a:extLst>
            </p:cNvPr>
            <p:cNvSpPr/>
            <p:nvPr/>
          </p:nvSpPr>
          <p:spPr>
            <a:xfrm>
              <a:off x="4101465" y="5363534"/>
              <a:ext cx="297180" cy="13868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4FF51CE3-9886-3EE6-A143-1823C1171FA5}"/>
                </a:ext>
              </a:extLst>
            </p:cNvPr>
            <p:cNvSpPr/>
            <p:nvPr/>
          </p:nvSpPr>
          <p:spPr>
            <a:xfrm>
              <a:off x="3988934" y="5547176"/>
              <a:ext cx="187778" cy="8763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431F0B9D-9764-FE51-10AF-B1D3083BE7E4}"/>
              </a:ext>
            </a:extLst>
          </p:cNvPr>
          <p:cNvGrpSpPr/>
          <p:nvPr/>
        </p:nvGrpSpPr>
        <p:grpSpPr>
          <a:xfrm>
            <a:off x="3809214" y="4393500"/>
            <a:ext cx="1186616" cy="2002180"/>
            <a:chOff x="3952206" y="331223"/>
            <a:chExt cx="1971010" cy="3325690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FF1CAAE-2DF0-3E21-9013-2FCF1514921C}"/>
                </a:ext>
              </a:extLst>
            </p:cNvPr>
            <p:cNvGrpSpPr/>
            <p:nvPr/>
          </p:nvGrpSpPr>
          <p:grpSpPr>
            <a:xfrm>
              <a:off x="4328426" y="331223"/>
              <a:ext cx="1241302" cy="2495978"/>
              <a:chOff x="4372098" y="1047291"/>
              <a:chExt cx="1241302" cy="2495978"/>
            </a:xfrm>
          </p:grpSpPr>
          <p:sp>
            <p:nvSpPr>
              <p:cNvPr id="230" name="片側の 2 つの角を丸めた四角形 144">
                <a:extLst>
                  <a:ext uri="{FF2B5EF4-FFF2-40B4-BE49-F238E27FC236}">
                    <a16:creationId xmlns:a16="http://schemas.microsoft.com/office/drawing/2014/main" id="{A583C7EC-4B18-F4F0-8B2B-EFDDD26236D4}"/>
                  </a:ext>
                </a:extLst>
              </p:cNvPr>
              <p:cNvSpPr/>
              <p:nvPr/>
            </p:nvSpPr>
            <p:spPr>
              <a:xfrm>
                <a:off x="446137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dkVert">
                <a:fgClr>
                  <a:srgbClr val="5B9BD5">
                    <a:lumMod val="20000"/>
                    <a:lumOff val="80000"/>
                  </a:srgbClr>
                </a:fgClr>
                <a:bgClr>
                  <a:srgbClr val="5B9BD5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8292E041-6F13-2CC8-130A-2AC48490ED38}"/>
                  </a:ext>
                </a:extLst>
              </p:cNvPr>
              <p:cNvSpPr/>
              <p:nvPr/>
            </p:nvSpPr>
            <p:spPr>
              <a:xfrm>
                <a:off x="464799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C4554174-8F45-D84D-5F95-A819C7663C92}"/>
                  </a:ext>
                </a:extLst>
              </p:cNvPr>
              <p:cNvSpPr/>
              <p:nvPr/>
            </p:nvSpPr>
            <p:spPr>
              <a:xfrm>
                <a:off x="518256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台形 232">
                <a:extLst>
                  <a:ext uri="{FF2B5EF4-FFF2-40B4-BE49-F238E27FC236}">
                    <a16:creationId xmlns:a16="http://schemas.microsoft.com/office/drawing/2014/main" id="{A7848B0D-9F54-E00C-F986-6683CC9C613B}"/>
                  </a:ext>
                </a:extLst>
              </p:cNvPr>
              <p:cNvSpPr/>
              <p:nvPr/>
            </p:nvSpPr>
            <p:spPr>
              <a:xfrm>
                <a:off x="452692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5BA31FA3-E2E0-3DAD-FB91-740F66083756}"/>
                  </a:ext>
                </a:extLst>
              </p:cNvPr>
              <p:cNvSpPr/>
              <p:nvPr/>
            </p:nvSpPr>
            <p:spPr>
              <a:xfrm>
                <a:off x="4943024" y="2647784"/>
                <a:ext cx="63808" cy="661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B9B4347-11E1-5541-D978-6AA1336EB5A4}"/>
                  </a:ext>
                </a:extLst>
              </p:cNvPr>
              <p:cNvSpPr/>
              <p:nvPr/>
            </p:nvSpPr>
            <p:spPr>
              <a:xfrm>
                <a:off x="475605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0A4C2C99-0639-5E4B-7F96-BEEC67A6C150}"/>
                  </a:ext>
                </a:extLst>
              </p:cNvPr>
              <p:cNvGrpSpPr/>
              <p:nvPr/>
            </p:nvGrpSpPr>
            <p:grpSpPr>
              <a:xfrm>
                <a:off x="4372098" y="1047291"/>
                <a:ext cx="1241302" cy="1366651"/>
                <a:chOff x="4396131" y="1076326"/>
                <a:chExt cx="1193236" cy="1313731"/>
              </a:xfrm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D0A3DA60-D91C-CEC8-3B50-6896554146D4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4507706" y="2093945"/>
                  <a:ext cx="296112" cy="296112"/>
                  <a:chOff x="6040109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267" name="涙形 266">
                    <a:extLst>
                      <a:ext uri="{FF2B5EF4-FFF2-40B4-BE49-F238E27FC236}">
                        <a16:creationId xmlns:a16="http://schemas.microsoft.com/office/drawing/2014/main" id="{79E0F169-487F-0951-C559-4C0FF0578047}"/>
                      </a:ext>
                    </a:extLst>
                  </p:cNvPr>
                  <p:cNvSpPr/>
                  <p:nvPr/>
                </p:nvSpPr>
                <p:spPr>
                  <a:xfrm>
                    <a:off x="6040109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涙形 267">
                    <a:extLst>
                      <a:ext uri="{FF2B5EF4-FFF2-40B4-BE49-F238E27FC236}">
                        <a16:creationId xmlns:a16="http://schemas.microsoft.com/office/drawing/2014/main" id="{37D5AB9A-0711-ADBB-E128-C71318A43F7B}"/>
                      </a:ext>
                    </a:extLst>
                  </p:cNvPr>
                  <p:cNvSpPr/>
                  <p:nvPr/>
                </p:nvSpPr>
                <p:spPr>
                  <a:xfrm>
                    <a:off x="6089708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38F8E29C-B81D-091B-B332-F5EB0B070D47}"/>
                    </a:ext>
                  </a:extLst>
                </p:cNvPr>
                <p:cNvGrpSpPr/>
                <p:nvPr/>
              </p:nvGrpSpPr>
              <p:grpSpPr>
                <a:xfrm rot="5400000">
                  <a:off x="5155803" y="2093945"/>
                  <a:ext cx="296112" cy="296112"/>
                  <a:chOff x="6040109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265" name="涙形 264">
                    <a:extLst>
                      <a:ext uri="{FF2B5EF4-FFF2-40B4-BE49-F238E27FC236}">
                        <a16:creationId xmlns:a16="http://schemas.microsoft.com/office/drawing/2014/main" id="{6FB97686-05BE-0F1C-2AAA-D0C6698DF76D}"/>
                      </a:ext>
                    </a:extLst>
                  </p:cNvPr>
                  <p:cNvSpPr/>
                  <p:nvPr/>
                </p:nvSpPr>
                <p:spPr>
                  <a:xfrm>
                    <a:off x="6040109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6" name="涙形 265">
                    <a:extLst>
                      <a:ext uri="{FF2B5EF4-FFF2-40B4-BE49-F238E27FC236}">
                        <a16:creationId xmlns:a16="http://schemas.microsoft.com/office/drawing/2014/main" id="{C7F0C074-D880-AAE8-F2E2-6B977109EF0B}"/>
                      </a:ext>
                    </a:extLst>
                  </p:cNvPr>
                  <p:cNvSpPr/>
                  <p:nvPr/>
                </p:nvSpPr>
                <p:spPr>
                  <a:xfrm>
                    <a:off x="6089708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9FC33D69-E4FC-6F2E-B3BE-2E341B0B622B}"/>
                    </a:ext>
                  </a:extLst>
                </p:cNvPr>
                <p:cNvGrpSpPr/>
                <p:nvPr/>
              </p:nvGrpSpPr>
              <p:grpSpPr>
                <a:xfrm>
                  <a:off x="4396131" y="1339331"/>
                  <a:ext cx="1193236" cy="656581"/>
                  <a:chOff x="4376033" y="1381139"/>
                  <a:chExt cx="1193236" cy="656581"/>
                </a:xfrm>
                <a:solidFill>
                  <a:srgbClr val="FFCC00"/>
                </a:solidFill>
              </p:grpSpPr>
              <p:sp>
                <p:nvSpPr>
                  <p:cNvPr id="263" name="四角形: 角を丸くする 262">
                    <a:extLst>
                      <a:ext uri="{FF2B5EF4-FFF2-40B4-BE49-F238E27FC236}">
                        <a16:creationId xmlns:a16="http://schemas.microsoft.com/office/drawing/2014/main" id="{0BC89603-7A06-FB2A-82CA-0E029EBC0FAB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四角形: 角を丸くする 263">
                    <a:extLst>
                      <a:ext uri="{FF2B5EF4-FFF2-40B4-BE49-F238E27FC236}">
                        <a16:creationId xmlns:a16="http://schemas.microsoft.com/office/drawing/2014/main" id="{DE19EF3D-2645-0763-1A95-3530DFF191D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F260AD8A-04C8-B867-0363-580B8538A3F3}"/>
                    </a:ext>
                  </a:extLst>
                </p:cNvPr>
                <p:cNvGrpSpPr/>
                <p:nvPr/>
              </p:nvGrpSpPr>
              <p:grpSpPr>
                <a:xfrm>
                  <a:off x="4408996" y="1205952"/>
                  <a:ext cx="1148708" cy="1113318"/>
                  <a:chOff x="3303076" y="141961"/>
                  <a:chExt cx="1277659" cy="1238295"/>
                </a:xfrm>
              </p:grpSpPr>
              <p:sp>
                <p:nvSpPr>
                  <p:cNvPr id="243" name="フリーフォーム 540">
                    <a:extLst>
                      <a:ext uri="{FF2B5EF4-FFF2-40B4-BE49-F238E27FC236}">
                        <a16:creationId xmlns:a16="http://schemas.microsoft.com/office/drawing/2014/main" id="{9B3E8620-77F1-3E1D-C5A3-6F25238BC14A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8E4AD0FF-5E9C-7139-43F8-B0354C6B567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261" name="円/楕円 564">
                      <a:extLst>
                        <a:ext uri="{FF2B5EF4-FFF2-40B4-BE49-F238E27FC236}">
                          <a16:creationId xmlns:a16="http://schemas.microsoft.com/office/drawing/2014/main" id="{C2D82CD2-0FE7-4AAF-5F6E-76A56614DC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2" name="円/楕円 565">
                      <a:extLst>
                        <a:ext uri="{FF2B5EF4-FFF2-40B4-BE49-F238E27FC236}">
                          <a16:creationId xmlns:a16="http://schemas.microsoft.com/office/drawing/2014/main" id="{14CDA1FA-C5DE-9048-5E1F-2F949B898E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C0ADC416-9034-661C-55E6-A1DDE14010D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259" name="円/楕円 562">
                      <a:extLst>
                        <a:ext uri="{FF2B5EF4-FFF2-40B4-BE49-F238E27FC236}">
                          <a16:creationId xmlns:a16="http://schemas.microsoft.com/office/drawing/2014/main" id="{D3ED9244-3F0D-2EA6-0D16-8234AA6E98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0" name="円/楕円 563">
                      <a:extLst>
                        <a:ext uri="{FF2B5EF4-FFF2-40B4-BE49-F238E27FC236}">
                          <a16:creationId xmlns:a16="http://schemas.microsoft.com/office/drawing/2014/main" id="{5E25C389-5EE5-99A3-726B-4BBAEF3364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6" name="円/楕円 561">
                    <a:extLst>
                      <a:ext uri="{FF2B5EF4-FFF2-40B4-BE49-F238E27FC236}">
                        <a16:creationId xmlns:a16="http://schemas.microsoft.com/office/drawing/2014/main" id="{7D68FC22-522A-AD90-06D2-E8E357401D90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48">
                    <a:extLst>
                      <a:ext uri="{FF2B5EF4-FFF2-40B4-BE49-F238E27FC236}">
                        <a16:creationId xmlns:a16="http://schemas.microsoft.com/office/drawing/2014/main" id="{9A778634-EA6D-30EC-AA0D-19707489B1BB}"/>
                      </a:ext>
                    </a:extLst>
                  </p:cNvPr>
                  <p:cNvSpPr/>
                  <p:nvPr/>
                </p:nvSpPr>
                <p:spPr>
                  <a:xfrm>
                    <a:off x="3632990" y="751777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8" name="円/楕円 549">
                    <a:extLst>
                      <a:ext uri="{FF2B5EF4-FFF2-40B4-BE49-F238E27FC236}">
                        <a16:creationId xmlns:a16="http://schemas.microsoft.com/office/drawing/2014/main" id="{2FD29062-695A-AAC8-0E51-7562711B6DF4}"/>
                      </a:ext>
                    </a:extLst>
                  </p:cNvPr>
                  <p:cNvSpPr/>
                  <p:nvPr/>
                </p:nvSpPr>
                <p:spPr>
                  <a:xfrm>
                    <a:off x="4148424" y="751777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月 248">
                    <a:extLst>
                      <a:ext uri="{FF2B5EF4-FFF2-40B4-BE49-F238E27FC236}">
                        <a16:creationId xmlns:a16="http://schemas.microsoft.com/office/drawing/2014/main" id="{6413374B-8916-F22E-D73A-C4EF82CADDB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645475" y="371941"/>
                    <a:ext cx="54591" cy="34019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FE7AD5B6-DDD8-6993-781A-21CC43058B19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842739"/>
                    <a:ext cx="195646" cy="207937"/>
                    <a:chOff x="7084627" y="3006479"/>
                    <a:chExt cx="240026" cy="203430"/>
                  </a:xfrm>
                  <a:solidFill>
                    <a:srgbClr val="ED7D31">
                      <a:lumMod val="75000"/>
                    </a:srgbClr>
                  </a:solidFill>
                </p:grpSpPr>
                <p:sp>
                  <p:nvSpPr>
                    <p:cNvPr id="257" name="円/楕円 662">
                      <a:extLst>
                        <a:ext uri="{FF2B5EF4-FFF2-40B4-BE49-F238E27FC236}">
                          <a16:creationId xmlns:a16="http://schemas.microsoft.com/office/drawing/2014/main" id="{7E784C15-A6B3-66DC-F321-1A5E6E075F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091335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879B2B06-0B22-EC47-D8EE-AC5FF7BF9B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06479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620E02FE-B17B-D64D-91AA-4DDF7FBF0440}"/>
                      </a:ext>
                    </a:extLst>
                  </p:cNvPr>
                  <p:cNvGrpSpPr/>
                  <p:nvPr/>
                </p:nvGrpSpPr>
                <p:grpSpPr>
                  <a:xfrm>
                    <a:off x="3475059" y="654153"/>
                    <a:ext cx="934739" cy="333376"/>
                    <a:chOff x="3315793" y="1502784"/>
                    <a:chExt cx="934739" cy="333376"/>
                  </a:xfrm>
                </p:grpSpPr>
                <p:sp>
                  <p:nvSpPr>
                    <p:cNvPr id="254" name="四角形: 上の 2 つの角を丸める 253">
                      <a:extLst>
                        <a:ext uri="{FF2B5EF4-FFF2-40B4-BE49-F238E27FC236}">
                          <a16:creationId xmlns:a16="http://schemas.microsoft.com/office/drawing/2014/main" id="{12FE6CC9-A723-410B-945A-B5604DBF0B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7225" y="1527665"/>
                      <a:ext cx="391812" cy="294446"/>
                    </a:xfrm>
                    <a:prstGeom prst="round2SameRect">
                      <a:avLst>
                        <a:gd name="adj1" fmla="val 17823"/>
                        <a:gd name="adj2" fmla="val 42965"/>
                      </a:avLst>
                    </a:prstGeom>
                    <a:solidFill>
                      <a:srgbClr val="00B0F0">
                        <a:alpha val="2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5" name="四角形: 上の 2 つの角を丸める 254">
                      <a:extLst>
                        <a:ext uri="{FF2B5EF4-FFF2-40B4-BE49-F238E27FC236}">
                          <a16:creationId xmlns:a16="http://schemas.microsoft.com/office/drawing/2014/main" id="{1E05A3AD-5E18-EF28-AA83-438E2EB28E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7288" y="1527665"/>
                      <a:ext cx="391812" cy="294446"/>
                    </a:xfrm>
                    <a:prstGeom prst="round2SameRect">
                      <a:avLst>
                        <a:gd name="adj1" fmla="val 17094"/>
                        <a:gd name="adj2" fmla="val 42965"/>
                      </a:avLst>
                    </a:prstGeom>
                    <a:solidFill>
                      <a:srgbClr val="00B0F0">
                        <a:alpha val="2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99190E3F-041E-E7F6-95A4-5C2B68BE5B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5793" y="1502784"/>
                      <a:ext cx="934739" cy="333376"/>
                    </a:xfrm>
                    <a:custGeom>
                      <a:avLst/>
                      <a:gdLst>
                        <a:gd name="connsiteX0" fmla="*/ 574982 w 934739"/>
                        <a:gd name="connsiteY0" fmla="*/ 41459 h 333376"/>
                        <a:gd name="connsiteX1" fmla="*/ 531020 w 934739"/>
                        <a:gd name="connsiteY1" fmla="*/ 85421 h 333376"/>
                        <a:gd name="connsiteX2" fmla="*/ 531020 w 934739"/>
                        <a:gd name="connsiteY2" fmla="*/ 188139 h 333376"/>
                        <a:gd name="connsiteX3" fmla="*/ 641516 w 934739"/>
                        <a:gd name="connsiteY3" fmla="*/ 298635 h 333376"/>
                        <a:gd name="connsiteX4" fmla="*/ 793286 w 934739"/>
                        <a:gd name="connsiteY4" fmla="*/ 298635 h 333376"/>
                        <a:gd name="connsiteX5" fmla="*/ 903782 w 934739"/>
                        <a:gd name="connsiteY5" fmla="*/ 188139 h 333376"/>
                        <a:gd name="connsiteX6" fmla="*/ 903782 w 934739"/>
                        <a:gd name="connsiteY6" fmla="*/ 85421 h 333376"/>
                        <a:gd name="connsiteX7" fmla="*/ 859820 w 934739"/>
                        <a:gd name="connsiteY7" fmla="*/ 41459 h 333376"/>
                        <a:gd name="connsiteX8" fmla="*/ 76793 w 934739"/>
                        <a:gd name="connsiteY8" fmla="*/ 41459 h 333376"/>
                        <a:gd name="connsiteX9" fmla="*/ 30957 w 934739"/>
                        <a:gd name="connsiteY9" fmla="*/ 87295 h 333376"/>
                        <a:gd name="connsiteX10" fmla="*/ 30957 w 934739"/>
                        <a:gd name="connsiteY10" fmla="*/ 188139 h 333376"/>
                        <a:gd name="connsiteX11" fmla="*/ 141453 w 934739"/>
                        <a:gd name="connsiteY11" fmla="*/ 298635 h 333376"/>
                        <a:gd name="connsiteX12" fmla="*/ 293223 w 934739"/>
                        <a:gd name="connsiteY12" fmla="*/ 298635 h 333376"/>
                        <a:gd name="connsiteX13" fmla="*/ 403719 w 934739"/>
                        <a:gd name="connsiteY13" fmla="*/ 188139 h 333376"/>
                        <a:gd name="connsiteX14" fmla="*/ 403719 w 934739"/>
                        <a:gd name="connsiteY14" fmla="*/ 87295 h 333376"/>
                        <a:gd name="connsiteX15" fmla="*/ 357883 w 934739"/>
                        <a:gd name="connsiteY15" fmla="*/ 41459 h 333376"/>
                        <a:gd name="connsiteX16" fmla="*/ 465586 w 934739"/>
                        <a:gd name="connsiteY16" fmla="*/ 16 h 333376"/>
                        <a:gd name="connsiteX17" fmla="*/ 510674 w 934739"/>
                        <a:gd name="connsiteY17" fmla="*/ 13682 h 333376"/>
                        <a:gd name="connsiteX18" fmla="*/ 516368 w 934739"/>
                        <a:gd name="connsiteY18" fmla="*/ 23194 h 333376"/>
                        <a:gd name="connsiteX19" fmla="*/ 516418 w 934739"/>
                        <a:gd name="connsiteY19" fmla="*/ 23072 h 333376"/>
                        <a:gd name="connsiteX20" fmla="*/ 555902 w 934739"/>
                        <a:gd name="connsiteY20" fmla="*/ 6717 h 333376"/>
                        <a:gd name="connsiteX21" fmla="*/ 878900 w 934739"/>
                        <a:gd name="connsiteY21" fmla="*/ 6717 h 333376"/>
                        <a:gd name="connsiteX22" fmla="*/ 934739 w 934739"/>
                        <a:gd name="connsiteY22" fmla="*/ 62556 h 333376"/>
                        <a:gd name="connsiteX23" fmla="*/ 934739 w 934739"/>
                        <a:gd name="connsiteY23" fmla="*/ 193027 h 333376"/>
                        <a:gd name="connsiteX24" fmla="*/ 794390 w 934739"/>
                        <a:gd name="connsiteY24" fmla="*/ 333376 h 333376"/>
                        <a:gd name="connsiteX25" fmla="*/ 640412 w 934739"/>
                        <a:gd name="connsiteY25" fmla="*/ 333376 h 333376"/>
                        <a:gd name="connsiteX26" fmla="*/ 500063 w 934739"/>
                        <a:gd name="connsiteY26" fmla="*/ 193027 h 333376"/>
                        <a:gd name="connsiteX27" fmla="*/ 500063 w 934739"/>
                        <a:gd name="connsiteY27" fmla="*/ 62556 h 333376"/>
                        <a:gd name="connsiteX28" fmla="*/ 507499 w 934739"/>
                        <a:gd name="connsiteY28" fmla="*/ 44604 h 333376"/>
                        <a:gd name="connsiteX29" fmla="*/ 496790 w 934739"/>
                        <a:gd name="connsiteY29" fmla="*/ 28826 h 333376"/>
                        <a:gd name="connsiteX30" fmla="*/ 466203 w 934739"/>
                        <a:gd name="connsiteY30" fmla="*/ 20534 h 333376"/>
                        <a:gd name="connsiteX31" fmla="*/ 435544 w 934739"/>
                        <a:gd name="connsiteY31" fmla="*/ 30238 h 333376"/>
                        <a:gd name="connsiteX32" fmla="*/ 426791 w 934739"/>
                        <a:gd name="connsiteY32" fmla="*/ 45902 h 333376"/>
                        <a:gd name="connsiteX33" fmla="*/ 434676 w 934739"/>
                        <a:gd name="connsiteY33" fmla="*/ 64937 h 333376"/>
                        <a:gd name="connsiteX34" fmla="*/ 434676 w 934739"/>
                        <a:gd name="connsiteY34" fmla="*/ 193027 h 333376"/>
                        <a:gd name="connsiteX35" fmla="*/ 294327 w 934739"/>
                        <a:gd name="connsiteY35" fmla="*/ 333376 h 333376"/>
                        <a:gd name="connsiteX36" fmla="*/ 140349 w 934739"/>
                        <a:gd name="connsiteY36" fmla="*/ 333376 h 333376"/>
                        <a:gd name="connsiteX37" fmla="*/ 0 w 934739"/>
                        <a:gd name="connsiteY37" fmla="*/ 193027 h 333376"/>
                        <a:gd name="connsiteX38" fmla="*/ 0 w 934739"/>
                        <a:gd name="connsiteY38" fmla="*/ 64937 h 333376"/>
                        <a:gd name="connsiteX39" fmla="*/ 58220 w 934739"/>
                        <a:gd name="connsiteY39" fmla="*/ 6717 h 333376"/>
                        <a:gd name="connsiteX40" fmla="*/ 376456 w 934739"/>
                        <a:gd name="connsiteY40" fmla="*/ 6717 h 333376"/>
                        <a:gd name="connsiteX41" fmla="*/ 399118 w 934739"/>
                        <a:gd name="connsiteY41" fmla="*/ 11292 h 333376"/>
                        <a:gd name="connsiteX42" fmla="*/ 417083 w 934739"/>
                        <a:gd name="connsiteY42" fmla="*/ 23405 h 333376"/>
                        <a:gd name="connsiteX43" fmla="*/ 420813 w 934739"/>
                        <a:gd name="connsiteY43" fmla="*/ 15932 h 333376"/>
                        <a:gd name="connsiteX44" fmla="*/ 465586 w 934739"/>
                        <a:gd name="connsiteY44" fmla="*/ 16 h 33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</a:cxnLst>
                      <a:rect l="l" t="t" r="r" b="b"/>
                      <a:pathLst>
                        <a:path w="934739" h="333376">
                          <a:moveTo>
                            <a:pt x="574982" y="41459"/>
                          </a:moveTo>
                          <a:cubicBezTo>
                            <a:pt x="550702" y="41459"/>
                            <a:pt x="531020" y="61141"/>
                            <a:pt x="531020" y="85421"/>
                          </a:cubicBezTo>
                          <a:lnTo>
                            <a:pt x="531020" y="188139"/>
                          </a:lnTo>
                          <a:cubicBezTo>
                            <a:pt x="531020" y="249164"/>
                            <a:pt x="580491" y="298635"/>
                            <a:pt x="641516" y="298635"/>
                          </a:cubicBezTo>
                          <a:lnTo>
                            <a:pt x="793286" y="298635"/>
                          </a:lnTo>
                          <a:cubicBezTo>
                            <a:pt x="854311" y="298635"/>
                            <a:pt x="903782" y="249164"/>
                            <a:pt x="903782" y="188139"/>
                          </a:cubicBezTo>
                          <a:lnTo>
                            <a:pt x="903782" y="85421"/>
                          </a:lnTo>
                          <a:cubicBezTo>
                            <a:pt x="903782" y="61141"/>
                            <a:pt x="884100" y="41459"/>
                            <a:pt x="859820" y="41459"/>
                          </a:cubicBezTo>
                          <a:close/>
                          <a:moveTo>
                            <a:pt x="76793" y="41459"/>
                          </a:moveTo>
                          <a:cubicBezTo>
                            <a:pt x="51478" y="41459"/>
                            <a:pt x="30957" y="61980"/>
                            <a:pt x="30957" y="87295"/>
                          </a:cubicBezTo>
                          <a:lnTo>
                            <a:pt x="30957" y="188139"/>
                          </a:lnTo>
                          <a:cubicBezTo>
                            <a:pt x="30957" y="249164"/>
                            <a:pt x="80428" y="298635"/>
                            <a:pt x="141453" y="298635"/>
                          </a:cubicBezTo>
                          <a:lnTo>
                            <a:pt x="293223" y="298635"/>
                          </a:lnTo>
                          <a:cubicBezTo>
                            <a:pt x="354248" y="298635"/>
                            <a:pt x="403719" y="249164"/>
                            <a:pt x="403719" y="188139"/>
                          </a:cubicBezTo>
                          <a:lnTo>
                            <a:pt x="403719" y="87295"/>
                          </a:lnTo>
                          <a:cubicBezTo>
                            <a:pt x="403719" y="61980"/>
                            <a:pt x="383198" y="41459"/>
                            <a:pt x="357883" y="41459"/>
                          </a:cubicBezTo>
                          <a:close/>
                          <a:moveTo>
                            <a:pt x="465586" y="16"/>
                          </a:moveTo>
                          <a:cubicBezTo>
                            <a:pt x="482849" y="-330"/>
                            <a:pt x="498760" y="4878"/>
                            <a:pt x="510674" y="13682"/>
                          </a:cubicBezTo>
                          <a:lnTo>
                            <a:pt x="516368" y="23194"/>
                          </a:lnTo>
                          <a:lnTo>
                            <a:pt x="516418" y="23072"/>
                          </a:lnTo>
                          <a:cubicBezTo>
                            <a:pt x="526523" y="12967"/>
                            <a:pt x="540483" y="6717"/>
                            <a:pt x="555902" y="6717"/>
                          </a:cubicBezTo>
                          <a:lnTo>
                            <a:pt x="878900" y="6717"/>
                          </a:lnTo>
                          <a:cubicBezTo>
                            <a:pt x="909739" y="6717"/>
                            <a:pt x="934739" y="31717"/>
                            <a:pt x="934739" y="62556"/>
                          </a:cubicBezTo>
                          <a:lnTo>
                            <a:pt x="934739" y="193027"/>
                          </a:lnTo>
                          <a:cubicBezTo>
                            <a:pt x="934739" y="270540"/>
                            <a:pt x="871903" y="333376"/>
                            <a:pt x="794390" y="333376"/>
                          </a:cubicBezTo>
                          <a:lnTo>
                            <a:pt x="640412" y="333376"/>
                          </a:lnTo>
                          <a:cubicBezTo>
                            <a:pt x="562899" y="333376"/>
                            <a:pt x="500063" y="270540"/>
                            <a:pt x="500063" y="193027"/>
                          </a:cubicBezTo>
                          <a:lnTo>
                            <a:pt x="500063" y="62556"/>
                          </a:lnTo>
                          <a:lnTo>
                            <a:pt x="507499" y="44604"/>
                          </a:lnTo>
                          <a:lnTo>
                            <a:pt x="496790" y="28826"/>
                          </a:lnTo>
                          <a:cubicBezTo>
                            <a:pt x="488687" y="23499"/>
                            <a:pt x="477901" y="20347"/>
                            <a:pt x="466203" y="20534"/>
                          </a:cubicBezTo>
                          <a:cubicBezTo>
                            <a:pt x="454176" y="20727"/>
                            <a:pt x="443356" y="24409"/>
                            <a:pt x="435544" y="30238"/>
                          </a:cubicBezTo>
                          <a:lnTo>
                            <a:pt x="426791" y="45902"/>
                          </a:lnTo>
                          <a:lnTo>
                            <a:pt x="434676" y="64937"/>
                          </a:lnTo>
                          <a:lnTo>
                            <a:pt x="434676" y="193027"/>
                          </a:lnTo>
                          <a:cubicBezTo>
                            <a:pt x="434676" y="270540"/>
                            <a:pt x="371840" y="333376"/>
                            <a:pt x="294327" y="333376"/>
                          </a:cubicBezTo>
                          <a:lnTo>
                            <a:pt x="140349" y="333376"/>
                          </a:lnTo>
                          <a:cubicBezTo>
                            <a:pt x="62836" y="333376"/>
                            <a:pt x="0" y="270540"/>
                            <a:pt x="0" y="193027"/>
                          </a:cubicBezTo>
                          <a:lnTo>
                            <a:pt x="0" y="64937"/>
                          </a:lnTo>
                          <a:cubicBezTo>
                            <a:pt x="0" y="32783"/>
                            <a:pt x="26066" y="6717"/>
                            <a:pt x="58220" y="6717"/>
                          </a:cubicBezTo>
                          <a:lnTo>
                            <a:pt x="376456" y="6717"/>
                          </a:lnTo>
                          <a:cubicBezTo>
                            <a:pt x="384494" y="6717"/>
                            <a:pt x="392152" y="8346"/>
                            <a:pt x="399118" y="11292"/>
                          </a:cubicBezTo>
                          <a:lnTo>
                            <a:pt x="417083" y="23405"/>
                          </a:lnTo>
                          <a:lnTo>
                            <a:pt x="420813" y="15932"/>
                          </a:lnTo>
                          <a:cubicBezTo>
                            <a:pt x="432217" y="6402"/>
                            <a:pt x="448013" y="367"/>
                            <a:pt x="465586" y="16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F473301C-665C-13F7-A491-3B610F7D02BC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169352" y="371942"/>
                    <a:ext cx="54591" cy="34019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3" name="円/楕円 638">
                    <a:extLst>
                      <a:ext uri="{FF2B5EF4-FFF2-40B4-BE49-F238E27FC236}">
                        <a16:creationId xmlns:a16="http://schemas.microsoft.com/office/drawing/2014/main" id="{3A8438A8-0A00-19AD-4E03-CCCF505006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B40DE9E3-174A-E1DA-866C-2408898B872C}"/>
                    </a:ext>
                  </a:extLst>
                </p:cNvPr>
                <p:cNvSpPr/>
                <p:nvPr/>
              </p:nvSpPr>
              <p:spPr>
                <a:xfrm>
                  <a:off x="4434050" y="1076326"/>
                  <a:ext cx="1097594" cy="59821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A20E076E-65F0-DEF8-5222-45AE9FEEC91C}"/>
                  </a:ext>
                </a:extLst>
              </p:cNvPr>
              <p:cNvSpPr/>
              <p:nvPr/>
            </p:nvSpPr>
            <p:spPr>
              <a:xfrm>
                <a:off x="465702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7478BCF3-3800-8229-5A0D-20627C9327F8}"/>
                </a:ext>
              </a:extLst>
            </p:cNvPr>
            <p:cNvSpPr/>
            <p:nvPr/>
          </p:nvSpPr>
          <p:spPr>
            <a:xfrm rot="20700000">
              <a:off x="3952206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84FB925-109F-EDB8-49A3-AE2F331E5477}"/>
                </a:ext>
              </a:extLst>
            </p:cNvPr>
            <p:cNvSpPr/>
            <p:nvPr/>
          </p:nvSpPr>
          <p:spPr>
            <a:xfrm rot="900000" flipH="1">
              <a:off x="5105027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4A57274D-FF54-B5F7-614E-E00B0E613CFD}"/>
                </a:ext>
              </a:extLst>
            </p:cNvPr>
            <p:cNvGrpSpPr/>
            <p:nvPr/>
          </p:nvGrpSpPr>
          <p:grpSpPr>
            <a:xfrm>
              <a:off x="3982561" y="2499344"/>
              <a:ext cx="1859457" cy="1157569"/>
              <a:chOff x="3908178" y="2496658"/>
              <a:chExt cx="2664072" cy="1658467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C975BE8C-6D67-E706-7E69-D9D8377831B6}"/>
                  </a:ext>
                </a:extLst>
              </p:cNvPr>
              <p:cNvGrpSpPr/>
              <p:nvPr/>
            </p:nvGrpSpPr>
            <p:grpSpPr>
              <a:xfrm>
                <a:off x="3908178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211" name="正方形/長方形 210">
                  <a:extLst>
                    <a:ext uri="{FF2B5EF4-FFF2-40B4-BE49-F238E27FC236}">
                      <a16:creationId xmlns:a16="http://schemas.microsoft.com/office/drawing/2014/main" id="{2CAE1ABF-D4A2-F3D4-E95C-8712DF65B351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CB21635C-72EB-97FF-C558-EA7C39777202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AE9ACCB5-DB9A-5C90-BE92-1DF522B31208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242F7E61-F689-241C-4136-7EF3F97D1E3B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14DF6A97-4636-B805-CD63-B762BD03A396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217" name="台形 216">
                    <a:extLst>
                      <a:ext uri="{FF2B5EF4-FFF2-40B4-BE49-F238E27FC236}">
                        <a16:creationId xmlns:a16="http://schemas.microsoft.com/office/drawing/2014/main" id="{70685438-6911-705F-2CC5-DC65E4A2BE0B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台形 217">
                    <a:extLst>
                      <a:ext uri="{FF2B5EF4-FFF2-40B4-BE49-F238E27FC236}">
                        <a16:creationId xmlns:a16="http://schemas.microsoft.com/office/drawing/2014/main" id="{A42B02FE-0F8C-F0CC-F068-A7A8350F20FF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C804768E-7469-621C-157E-EB7CBA3EBD2A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F344D7B1-36D8-B770-0621-A3CC95877A32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D953509-E1C9-BB63-5584-9C7F56A93130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101BF5C5-B051-D55F-C021-6170A7EEBECA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38CAA9D2-56EA-D0A1-858D-C8ED9886613D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07FE912C-C4EF-9648-4E53-D7E7DE27BD97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228" name="楕円 227">
                      <a:extLst>
                        <a:ext uri="{FF2B5EF4-FFF2-40B4-BE49-F238E27FC236}">
                          <a16:creationId xmlns:a16="http://schemas.microsoft.com/office/drawing/2014/main" id="{90AA2763-CE01-E380-7D96-D78200CAAD7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" name="楕円 228">
                      <a:extLst>
                        <a:ext uri="{FF2B5EF4-FFF2-40B4-BE49-F238E27FC236}">
                          <a16:creationId xmlns:a16="http://schemas.microsoft.com/office/drawing/2014/main" id="{D1954138-4019-F9B4-7C8C-9291A3E8C62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D1C23862-6396-5E23-8FF3-E90297495C30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8C90A53F-2513-CD34-C525-210DD26C0A60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D4E623AB-9331-E4AC-3AAB-61678A7A1555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A8A7AC26-E54A-6CFA-2095-76B79E8D9D72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BDFB7725-45BF-8181-36F5-A8E555F57B10}"/>
                  </a:ext>
                </a:extLst>
              </p:cNvPr>
              <p:cNvGrpSpPr/>
              <p:nvPr/>
            </p:nvGrpSpPr>
            <p:grpSpPr>
              <a:xfrm>
                <a:off x="4532109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198" name="正方形/長方形 197">
                  <a:extLst>
                    <a:ext uri="{FF2B5EF4-FFF2-40B4-BE49-F238E27FC236}">
                      <a16:creationId xmlns:a16="http://schemas.microsoft.com/office/drawing/2014/main" id="{94F423DE-32A1-094E-BBDF-2ACDB050F48A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372B151A-B831-49A2-160F-B67EE184D7DC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A05BE83B-8413-7867-3B31-BB7B0EAE0A92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14683956-A3C9-AB85-1921-2C66157A5E03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9D0D3CB0-6140-4C13-C568-7BFE2AAB71D2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2E1DE98A-BBA5-E471-22ED-420C2293ECB8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D52BC5AD-3751-A4CD-357E-DD11635A913A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24A4090C-0198-93FF-A460-723E4622899E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5CCC94BE-35C8-B0C8-3584-8D3C6E856674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50A69D51-B5D0-F29D-585D-AF7CA4CC88A5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231DB6D-DB56-A0DF-5166-FAA26C37F190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FAD0405A-DC97-F5CC-D768-2988F23BE06C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9891DFE0-AF90-30F1-25F5-F56E0F927002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B7E6C7B0-6F31-9361-C390-42342C8A94D5}"/>
              </a:ext>
            </a:extLst>
          </p:cNvPr>
          <p:cNvGrpSpPr/>
          <p:nvPr/>
        </p:nvGrpSpPr>
        <p:grpSpPr>
          <a:xfrm>
            <a:off x="4860605" y="3671789"/>
            <a:ext cx="1552912" cy="1258803"/>
            <a:chOff x="3832225" y="1079500"/>
            <a:chExt cx="2232026" cy="1809298"/>
          </a:xfrm>
          <a:solidFill>
            <a:schemeClr val="bg1"/>
          </a:solidFill>
        </p:grpSpPr>
        <p:sp>
          <p:nvSpPr>
            <p:cNvPr id="275" name="楕円 274">
              <a:extLst>
                <a:ext uri="{FF2B5EF4-FFF2-40B4-BE49-F238E27FC236}">
                  <a16:creationId xmlns:a16="http://schemas.microsoft.com/office/drawing/2014/main" id="{53A3CBB6-1B48-0B26-6BE0-80D5818E33CD}"/>
                </a:ext>
              </a:extLst>
            </p:cNvPr>
            <p:cNvSpPr/>
            <p:nvPr/>
          </p:nvSpPr>
          <p:spPr>
            <a:xfrm>
              <a:off x="3832225" y="1079500"/>
              <a:ext cx="2232026" cy="14605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</a:rPr>
                <a:t>こまるなぁ</a:t>
              </a:r>
            </a:p>
          </p:txBody>
        </p: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FD756C4A-AEE4-549B-0B01-36927EE2F117}"/>
                </a:ext>
              </a:extLst>
            </p:cNvPr>
            <p:cNvSpPr/>
            <p:nvPr/>
          </p:nvSpPr>
          <p:spPr>
            <a:xfrm>
              <a:off x="4241800" y="2378074"/>
              <a:ext cx="356310" cy="253851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D80DDE85-8D5D-D2D0-6B59-EE3003AFD457}"/>
                </a:ext>
              </a:extLst>
            </p:cNvPr>
            <p:cNvSpPr/>
            <p:nvPr/>
          </p:nvSpPr>
          <p:spPr>
            <a:xfrm>
              <a:off x="4139407" y="2631925"/>
              <a:ext cx="204786" cy="14589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4A399D2B-A411-3855-55C4-1C896EC23001}"/>
                </a:ext>
              </a:extLst>
            </p:cNvPr>
            <p:cNvSpPr/>
            <p:nvPr/>
          </p:nvSpPr>
          <p:spPr>
            <a:xfrm>
              <a:off x="4018413" y="2787650"/>
              <a:ext cx="141974" cy="10114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98EBC70A-E220-B308-7DE4-2B25BC9A5A6C}"/>
              </a:ext>
            </a:extLst>
          </p:cNvPr>
          <p:cNvGrpSpPr/>
          <p:nvPr/>
        </p:nvGrpSpPr>
        <p:grpSpPr>
          <a:xfrm>
            <a:off x="1377161" y="1531205"/>
            <a:ext cx="1923361" cy="1969096"/>
            <a:chOff x="10108045" y="4034152"/>
            <a:chExt cx="2696258" cy="2760371"/>
          </a:xfrm>
        </p:grpSpPr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EC56D9E5-ADDF-CE94-BF57-3675AD9CC077}"/>
                </a:ext>
              </a:extLst>
            </p:cNvPr>
            <p:cNvSpPr/>
            <p:nvPr/>
          </p:nvSpPr>
          <p:spPr bwMode="auto">
            <a:xfrm>
              <a:off x="11337589" y="6472941"/>
              <a:ext cx="217472" cy="1165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8A98EC3D-CEB0-1D79-2D1A-3C91CC56B8FD}"/>
                </a:ext>
              </a:extLst>
            </p:cNvPr>
            <p:cNvSpPr/>
            <p:nvPr/>
          </p:nvSpPr>
          <p:spPr bwMode="auto">
            <a:xfrm rot="3600000">
              <a:off x="11373362" y="3919010"/>
              <a:ext cx="972110" cy="1442052"/>
            </a:xfrm>
            <a:custGeom>
              <a:avLst/>
              <a:gdLst>
                <a:gd name="connsiteX0" fmla="*/ 875299 w 1421395"/>
                <a:gd name="connsiteY0" fmla="*/ 0 h 2108535"/>
                <a:gd name="connsiteX1" fmla="*/ 776577 w 1421395"/>
                <a:gd name="connsiteY1" fmla="*/ 95282 h 2108535"/>
                <a:gd name="connsiteX2" fmla="*/ 715568 w 1421395"/>
                <a:gd name="connsiteY2" fmla="*/ 169749 h 2108535"/>
                <a:gd name="connsiteX3" fmla="*/ 859937 w 1421395"/>
                <a:gd name="connsiteY3" fmla="*/ 91130 h 2108535"/>
                <a:gd name="connsiteX4" fmla="*/ 1267283 w 1421395"/>
                <a:gd name="connsiteY4" fmla="*/ 8619 h 2108535"/>
                <a:gd name="connsiteX5" fmla="*/ 1150227 w 1421395"/>
                <a:gd name="connsiteY5" fmla="*/ 107954 h 2108535"/>
                <a:gd name="connsiteX6" fmla="*/ 1121742 w 1421395"/>
                <a:gd name="connsiteY6" fmla="*/ 138508 h 2108535"/>
                <a:gd name="connsiteX7" fmla="*/ 1209074 w 1421395"/>
                <a:gd name="connsiteY7" fmla="*/ 101614 h 2108535"/>
                <a:gd name="connsiteX8" fmla="*/ 1355109 w 1421395"/>
                <a:gd name="connsiteY8" fmla="*/ 105362 h 2108535"/>
                <a:gd name="connsiteX9" fmla="*/ 1279781 w 1421395"/>
                <a:gd name="connsiteY9" fmla="*/ 143772 h 2108535"/>
                <a:gd name="connsiteX10" fmla="*/ 1421395 w 1421395"/>
                <a:gd name="connsiteY10" fmla="*/ 166771 h 2108535"/>
                <a:gd name="connsiteX11" fmla="*/ 770108 w 1421395"/>
                <a:gd name="connsiteY11" fmla="*/ 821626 h 2108535"/>
                <a:gd name="connsiteX12" fmla="*/ 765012 w 1421395"/>
                <a:gd name="connsiteY12" fmla="*/ 836995 h 2108535"/>
                <a:gd name="connsiteX13" fmla="*/ 753004 w 1421395"/>
                <a:gd name="connsiteY13" fmla="*/ 905022 h 2108535"/>
                <a:gd name="connsiteX14" fmla="*/ 744031 w 1421395"/>
                <a:gd name="connsiteY14" fmla="*/ 1058577 h 2108535"/>
                <a:gd name="connsiteX15" fmla="*/ 1267283 w 1421395"/>
                <a:gd name="connsiteY15" fmla="*/ 2108535 h 2108535"/>
                <a:gd name="connsiteX16" fmla="*/ 527294 w 1421395"/>
                <a:gd name="connsiteY16" fmla="*/ 1801010 h 2108535"/>
                <a:gd name="connsiteX17" fmla="*/ 488348 w 1421395"/>
                <a:gd name="connsiteY17" fmla="*/ 1758017 h 2108535"/>
                <a:gd name="connsiteX18" fmla="*/ 463209 w 1421395"/>
                <a:gd name="connsiteY18" fmla="*/ 1746345 h 2108535"/>
                <a:gd name="connsiteX19" fmla="*/ 1959 w 1421395"/>
                <a:gd name="connsiteY19" fmla="*/ 996218 h 2108535"/>
                <a:gd name="connsiteX20" fmla="*/ 875299 w 1421395"/>
                <a:gd name="connsiteY20" fmla="*/ 0 h 2108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21395" h="2108535">
                  <a:moveTo>
                    <a:pt x="875299" y="0"/>
                  </a:moveTo>
                  <a:cubicBezTo>
                    <a:pt x="840347" y="29985"/>
                    <a:pt x="807411" y="61816"/>
                    <a:pt x="776577" y="95282"/>
                  </a:cubicBezTo>
                  <a:lnTo>
                    <a:pt x="715568" y="169749"/>
                  </a:lnTo>
                  <a:lnTo>
                    <a:pt x="859937" y="91130"/>
                  </a:lnTo>
                  <a:cubicBezTo>
                    <a:pt x="985139" y="37999"/>
                    <a:pt x="1122791" y="8619"/>
                    <a:pt x="1267283" y="8619"/>
                  </a:cubicBezTo>
                  <a:cubicBezTo>
                    <a:pt x="1226109" y="39602"/>
                    <a:pt x="1187052" y="72790"/>
                    <a:pt x="1150227" y="107954"/>
                  </a:cubicBezTo>
                  <a:lnTo>
                    <a:pt x="1121742" y="138508"/>
                  </a:lnTo>
                  <a:lnTo>
                    <a:pt x="1209074" y="101614"/>
                  </a:lnTo>
                  <a:cubicBezTo>
                    <a:pt x="1281919" y="78411"/>
                    <a:pt x="1336352" y="77826"/>
                    <a:pt x="1355109" y="105362"/>
                  </a:cubicBezTo>
                  <a:lnTo>
                    <a:pt x="1279781" y="143772"/>
                  </a:lnTo>
                  <a:lnTo>
                    <a:pt x="1421395" y="166771"/>
                  </a:lnTo>
                  <a:cubicBezTo>
                    <a:pt x="1122427" y="287323"/>
                    <a:pt x="888045" y="525154"/>
                    <a:pt x="770108" y="821626"/>
                  </a:cubicBezTo>
                  <a:lnTo>
                    <a:pt x="765012" y="836995"/>
                  </a:lnTo>
                  <a:lnTo>
                    <a:pt x="753004" y="905022"/>
                  </a:lnTo>
                  <a:cubicBezTo>
                    <a:pt x="747060" y="955678"/>
                    <a:pt x="744031" y="1006939"/>
                    <a:pt x="744031" y="1058577"/>
                  </a:cubicBezTo>
                  <a:cubicBezTo>
                    <a:pt x="744031" y="1471679"/>
                    <a:pt x="937888" y="1860673"/>
                    <a:pt x="1267283" y="2108535"/>
                  </a:cubicBezTo>
                  <a:cubicBezTo>
                    <a:pt x="978299" y="2108535"/>
                    <a:pt x="716674" y="1991015"/>
                    <a:pt x="527294" y="1801010"/>
                  </a:cubicBezTo>
                  <a:lnTo>
                    <a:pt x="488348" y="1758017"/>
                  </a:lnTo>
                  <a:lnTo>
                    <a:pt x="463209" y="1746345"/>
                  </a:lnTo>
                  <a:cubicBezTo>
                    <a:pt x="204158" y="1593971"/>
                    <a:pt x="22668" y="1319449"/>
                    <a:pt x="1959" y="996218"/>
                  </a:cubicBezTo>
                  <a:cubicBezTo>
                    <a:pt x="-31177" y="479049"/>
                    <a:pt x="359831" y="33027"/>
                    <a:pt x="875299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28C626D8-1FD9-3FC2-B26F-C0EED823160A}"/>
                </a:ext>
              </a:extLst>
            </p:cNvPr>
            <p:cNvSpPr/>
            <p:nvPr/>
          </p:nvSpPr>
          <p:spPr bwMode="auto">
            <a:xfrm flipH="1">
              <a:off x="12032580" y="5220428"/>
              <a:ext cx="771723" cy="663223"/>
            </a:xfrm>
            <a:custGeom>
              <a:avLst/>
              <a:gdLst>
                <a:gd name="connsiteX0" fmla="*/ 775512 w 1063945"/>
                <a:gd name="connsiteY0" fmla="*/ 0 h 816074"/>
                <a:gd name="connsiteX1" fmla="*/ 1063945 w 1063945"/>
                <a:gd name="connsiteY1" fmla="*/ 508602 h 816074"/>
                <a:gd name="connsiteX2" fmla="*/ 1042187 w 1063945"/>
                <a:gd name="connsiteY2" fmla="*/ 660354 h 816074"/>
                <a:gd name="connsiteX3" fmla="*/ 1027058 w 1063945"/>
                <a:gd name="connsiteY3" fmla="*/ 683357 h 816074"/>
                <a:gd name="connsiteX4" fmla="*/ 1032211 w 1063945"/>
                <a:gd name="connsiteY4" fmla="*/ 708080 h 816074"/>
                <a:gd name="connsiteX5" fmla="*/ 526502 w 1063945"/>
                <a:gd name="connsiteY5" fmla="*/ 812512 h 816074"/>
                <a:gd name="connsiteX6" fmla="*/ 0 w 1063945"/>
                <a:gd name="connsiteY6" fmla="*/ 708080 h 816074"/>
                <a:gd name="connsiteX7" fmla="*/ 412092 w 1063945"/>
                <a:gd name="connsiteY7" fmla="*/ 463556 h 816074"/>
                <a:gd name="connsiteX8" fmla="*/ 489871 w 1063945"/>
                <a:gd name="connsiteY8" fmla="*/ 459764 h 816074"/>
                <a:gd name="connsiteX9" fmla="*/ 492939 w 1063945"/>
                <a:gd name="connsiteY9" fmla="*/ 406101 h 816074"/>
                <a:gd name="connsiteX10" fmla="*/ 775512 w 1063945"/>
                <a:gd name="connsiteY10" fmla="*/ 0 h 81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945" h="816074">
                  <a:moveTo>
                    <a:pt x="775512" y="0"/>
                  </a:moveTo>
                  <a:cubicBezTo>
                    <a:pt x="934809" y="0"/>
                    <a:pt x="1063945" y="227708"/>
                    <a:pt x="1063945" y="508602"/>
                  </a:cubicBezTo>
                  <a:cubicBezTo>
                    <a:pt x="1063945" y="578825"/>
                    <a:pt x="1056237" y="627237"/>
                    <a:pt x="1042187" y="660354"/>
                  </a:cubicBezTo>
                  <a:lnTo>
                    <a:pt x="1027058" y="683357"/>
                  </a:lnTo>
                  <a:lnTo>
                    <a:pt x="1032211" y="708080"/>
                  </a:lnTo>
                  <a:cubicBezTo>
                    <a:pt x="1032211" y="845928"/>
                    <a:pt x="811540" y="812512"/>
                    <a:pt x="526502" y="812512"/>
                  </a:cubicBezTo>
                  <a:cubicBezTo>
                    <a:pt x="241465" y="812512"/>
                    <a:pt x="0" y="845928"/>
                    <a:pt x="0" y="708080"/>
                  </a:cubicBezTo>
                  <a:cubicBezTo>
                    <a:pt x="0" y="587463"/>
                    <a:pt x="176912" y="486830"/>
                    <a:pt x="412092" y="463556"/>
                  </a:cubicBezTo>
                  <a:lnTo>
                    <a:pt x="489871" y="459764"/>
                  </a:lnTo>
                  <a:lnTo>
                    <a:pt x="492939" y="406101"/>
                  </a:lnTo>
                  <a:cubicBezTo>
                    <a:pt x="519834" y="174339"/>
                    <a:pt x="636127" y="0"/>
                    <a:pt x="775512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8B9E769C-621C-47C2-65C2-4A722F7C9A64}"/>
                </a:ext>
              </a:extLst>
            </p:cNvPr>
            <p:cNvSpPr/>
            <p:nvPr/>
          </p:nvSpPr>
          <p:spPr bwMode="auto">
            <a:xfrm>
              <a:off x="10108045" y="5220428"/>
              <a:ext cx="771723" cy="663223"/>
            </a:xfrm>
            <a:custGeom>
              <a:avLst/>
              <a:gdLst>
                <a:gd name="connsiteX0" fmla="*/ 775512 w 1063945"/>
                <a:gd name="connsiteY0" fmla="*/ 0 h 816074"/>
                <a:gd name="connsiteX1" fmla="*/ 1063945 w 1063945"/>
                <a:gd name="connsiteY1" fmla="*/ 508602 h 816074"/>
                <a:gd name="connsiteX2" fmla="*/ 1042187 w 1063945"/>
                <a:gd name="connsiteY2" fmla="*/ 660354 h 816074"/>
                <a:gd name="connsiteX3" fmla="*/ 1027058 w 1063945"/>
                <a:gd name="connsiteY3" fmla="*/ 683357 h 816074"/>
                <a:gd name="connsiteX4" fmla="*/ 1032211 w 1063945"/>
                <a:gd name="connsiteY4" fmla="*/ 708080 h 816074"/>
                <a:gd name="connsiteX5" fmla="*/ 526502 w 1063945"/>
                <a:gd name="connsiteY5" fmla="*/ 812512 h 816074"/>
                <a:gd name="connsiteX6" fmla="*/ 0 w 1063945"/>
                <a:gd name="connsiteY6" fmla="*/ 708080 h 816074"/>
                <a:gd name="connsiteX7" fmla="*/ 412092 w 1063945"/>
                <a:gd name="connsiteY7" fmla="*/ 463556 h 816074"/>
                <a:gd name="connsiteX8" fmla="*/ 489871 w 1063945"/>
                <a:gd name="connsiteY8" fmla="*/ 459764 h 816074"/>
                <a:gd name="connsiteX9" fmla="*/ 492939 w 1063945"/>
                <a:gd name="connsiteY9" fmla="*/ 406101 h 816074"/>
                <a:gd name="connsiteX10" fmla="*/ 775512 w 1063945"/>
                <a:gd name="connsiteY10" fmla="*/ 0 h 81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945" h="816074">
                  <a:moveTo>
                    <a:pt x="775512" y="0"/>
                  </a:moveTo>
                  <a:cubicBezTo>
                    <a:pt x="934809" y="0"/>
                    <a:pt x="1063945" y="227708"/>
                    <a:pt x="1063945" y="508602"/>
                  </a:cubicBezTo>
                  <a:cubicBezTo>
                    <a:pt x="1063945" y="578825"/>
                    <a:pt x="1056237" y="627237"/>
                    <a:pt x="1042187" y="660354"/>
                  </a:cubicBezTo>
                  <a:lnTo>
                    <a:pt x="1027058" y="683357"/>
                  </a:lnTo>
                  <a:lnTo>
                    <a:pt x="1032211" y="708080"/>
                  </a:lnTo>
                  <a:cubicBezTo>
                    <a:pt x="1032211" y="845928"/>
                    <a:pt x="811540" y="812512"/>
                    <a:pt x="526502" y="812512"/>
                  </a:cubicBezTo>
                  <a:cubicBezTo>
                    <a:pt x="241465" y="812512"/>
                    <a:pt x="0" y="845928"/>
                    <a:pt x="0" y="708080"/>
                  </a:cubicBezTo>
                  <a:cubicBezTo>
                    <a:pt x="0" y="587463"/>
                    <a:pt x="176912" y="486830"/>
                    <a:pt x="412092" y="463556"/>
                  </a:cubicBezTo>
                  <a:lnTo>
                    <a:pt x="489871" y="459764"/>
                  </a:lnTo>
                  <a:lnTo>
                    <a:pt x="492939" y="406101"/>
                  </a:lnTo>
                  <a:cubicBezTo>
                    <a:pt x="519834" y="174339"/>
                    <a:pt x="636127" y="0"/>
                    <a:pt x="775512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18B43E4B-DE05-FC01-B46A-8447ACB3F093}"/>
                </a:ext>
              </a:extLst>
            </p:cNvPr>
            <p:cNvSpPr/>
            <p:nvPr/>
          </p:nvSpPr>
          <p:spPr bwMode="auto">
            <a:xfrm>
              <a:off x="10252836" y="4829160"/>
              <a:ext cx="2393050" cy="1965363"/>
            </a:xfrm>
            <a:custGeom>
              <a:avLst/>
              <a:gdLst>
                <a:gd name="connsiteX0" fmla="*/ 1626927 w 3250787"/>
                <a:gd name="connsiteY0" fmla="*/ 0 h 2669805"/>
                <a:gd name="connsiteX1" fmla="*/ 2835356 w 3250787"/>
                <a:gd name="connsiteY1" fmla="*/ 1079774 h 2669805"/>
                <a:gd name="connsiteX2" fmla="*/ 2810805 w 3250787"/>
                <a:gd name="connsiteY2" fmla="*/ 1297386 h 2669805"/>
                <a:gd name="connsiteX3" fmla="*/ 2809034 w 3250787"/>
                <a:gd name="connsiteY3" fmla="*/ 1303541 h 2669805"/>
                <a:gd name="connsiteX4" fmla="*/ 2814799 w 3250787"/>
                <a:gd name="connsiteY4" fmla="*/ 1304451 h 2669805"/>
                <a:gd name="connsiteX5" fmla="*/ 3191744 w 3250787"/>
                <a:gd name="connsiteY5" fmla="*/ 1602216 h 2669805"/>
                <a:gd name="connsiteX6" fmla="*/ 3191749 w 3250787"/>
                <a:gd name="connsiteY6" fmla="*/ 1602225 h 2669805"/>
                <a:gd name="connsiteX7" fmla="*/ 2938360 w 3250787"/>
                <a:gd name="connsiteY7" fmla="*/ 2357104 h 2669805"/>
                <a:gd name="connsiteX8" fmla="*/ 2559331 w 3250787"/>
                <a:gd name="connsiteY8" fmla="*/ 2545625 h 2669805"/>
                <a:gd name="connsiteX9" fmla="*/ 2557527 w 3250787"/>
                <a:gd name="connsiteY9" fmla="*/ 2548171 h 2669805"/>
                <a:gd name="connsiteX10" fmla="*/ 2359712 w 3250787"/>
                <a:gd name="connsiteY10" fmla="*/ 2656522 h 2669805"/>
                <a:gd name="connsiteX11" fmla="*/ 2240503 w 3250787"/>
                <a:gd name="connsiteY11" fmla="*/ 2658015 h 2669805"/>
                <a:gd name="connsiteX12" fmla="*/ 2231513 w 3250787"/>
                <a:gd name="connsiteY12" fmla="*/ 2655808 h 2669805"/>
                <a:gd name="connsiteX13" fmla="*/ 2198408 w 3250787"/>
                <a:gd name="connsiteY13" fmla="*/ 2667098 h 2669805"/>
                <a:gd name="connsiteX14" fmla="*/ 2048355 w 3250787"/>
                <a:gd name="connsiteY14" fmla="*/ 2589548 h 2669805"/>
                <a:gd name="connsiteX15" fmla="*/ 2051531 w 3250787"/>
                <a:gd name="connsiteY15" fmla="*/ 2551203 h 2669805"/>
                <a:gd name="connsiteX16" fmla="*/ 2033648 w 3250787"/>
                <a:gd name="connsiteY16" fmla="*/ 2551605 h 2669805"/>
                <a:gd name="connsiteX17" fmla="*/ 1936437 w 3250787"/>
                <a:gd name="connsiteY17" fmla="*/ 2472867 h 2669805"/>
                <a:gd name="connsiteX18" fmla="*/ 2000630 w 3250787"/>
                <a:gd name="connsiteY18" fmla="*/ 2365494 h 2669805"/>
                <a:gd name="connsiteX19" fmla="*/ 2003346 w 3250787"/>
                <a:gd name="connsiteY19" fmla="*/ 2364568 h 2669805"/>
                <a:gd name="connsiteX20" fmla="*/ 1992257 w 3250787"/>
                <a:gd name="connsiteY20" fmla="*/ 2340632 h 2669805"/>
                <a:gd name="connsiteX21" fmla="*/ 2106476 w 3250787"/>
                <a:gd name="connsiteY21" fmla="*/ 2216198 h 2669805"/>
                <a:gd name="connsiteX22" fmla="*/ 2156370 w 3250787"/>
                <a:gd name="connsiteY22" fmla="*/ 2215077 h 2669805"/>
                <a:gd name="connsiteX23" fmla="*/ 2161228 w 3250787"/>
                <a:gd name="connsiteY23" fmla="*/ 2211164 h 2669805"/>
                <a:gd name="connsiteX24" fmla="*/ 2273675 w 3250787"/>
                <a:gd name="connsiteY24" fmla="*/ 2171561 h 2669805"/>
                <a:gd name="connsiteX25" fmla="*/ 2334520 w 3250787"/>
                <a:gd name="connsiteY25" fmla="*/ 2165849 h 2669805"/>
                <a:gd name="connsiteX26" fmla="*/ 2395815 w 3250787"/>
                <a:gd name="connsiteY26" fmla="*/ 2174113 h 2669805"/>
                <a:gd name="connsiteX27" fmla="*/ 2757795 w 3250787"/>
                <a:gd name="connsiteY27" fmla="*/ 1994073 h 2669805"/>
                <a:gd name="connsiteX28" fmla="*/ 2828717 w 3250787"/>
                <a:gd name="connsiteY28" fmla="*/ 1782789 h 2669805"/>
                <a:gd name="connsiteX29" fmla="*/ 2828714 w 3250787"/>
                <a:gd name="connsiteY29" fmla="*/ 1782780 h 2669805"/>
                <a:gd name="connsiteX30" fmla="*/ 2617429 w 3250787"/>
                <a:gd name="connsiteY30" fmla="*/ 1711859 h 2669805"/>
                <a:gd name="connsiteX31" fmla="*/ 2596533 w 3250787"/>
                <a:gd name="connsiteY31" fmla="*/ 1722252 h 2669805"/>
                <a:gd name="connsiteX32" fmla="*/ 2559410 w 3250787"/>
                <a:gd name="connsiteY32" fmla="*/ 1766611 h 2669805"/>
                <a:gd name="connsiteX33" fmla="*/ 2395600 w 3250787"/>
                <a:gd name="connsiteY33" fmla="*/ 1912980 h 2669805"/>
                <a:gd name="connsiteX34" fmla="*/ 2345725 w 3250787"/>
                <a:gd name="connsiteY34" fmla="*/ 1946305 h 2669805"/>
                <a:gd name="connsiteX35" fmla="*/ 2302571 w 3250787"/>
                <a:gd name="connsiteY35" fmla="*/ 1975140 h 2669805"/>
                <a:gd name="connsiteX36" fmla="*/ 1626927 w 3250787"/>
                <a:gd name="connsiteY36" fmla="*/ 2159548 h 2669805"/>
                <a:gd name="connsiteX37" fmla="*/ 951283 w 3250787"/>
                <a:gd name="connsiteY37" fmla="*/ 1975140 h 2669805"/>
                <a:gd name="connsiteX38" fmla="*/ 905827 w 3250787"/>
                <a:gd name="connsiteY38" fmla="*/ 1944767 h 2669805"/>
                <a:gd name="connsiteX39" fmla="*/ 899748 w 3250787"/>
                <a:gd name="connsiteY39" fmla="*/ 1956989 h 2669805"/>
                <a:gd name="connsiteX40" fmla="*/ 905827 w 3250787"/>
                <a:gd name="connsiteY40" fmla="*/ 1944767 h 2669805"/>
                <a:gd name="connsiteX41" fmla="*/ 858254 w 3250787"/>
                <a:gd name="connsiteY41" fmla="*/ 1912980 h 2669805"/>
                <a:gd name="connsiteX42" fmla="*/ 772439 w 3250787"/>
                <a:gd name="connsiteY42" fmla="*/ 1843290 h 2669805"/>
                <a:gd name="connsiteX43" fmla="*/ 666127 w 3250787"/>
                <a:gd name="connsiteY43" fmla="*/ 1728157 h 2669805"/>
                <a:gd name="connsiteX44" fmla="*/ 633358 w 3250787"/>
                <a:gd name="connsiteY44" fmla="*/ 1711859 h 2669805"/>
                <a:gd name="connsiteX45" fmla="*/ 422073 w 3250787"/>
                <a:gd name="connsiteY45" fmla="*/ 1782780 h 2669805"/>
                <a:gd name="connsiteX46" fmla="*/ 422070 w 3250787"/>
                <a:gd name="connsiteY46" fmla="*/ 1782789 h 2669805"/>
                <a:gd name="connsiteX47" fmla="*/ 492992 w 3250787"/>
                <a:gd name="connsiteY47" fmla="*/ 1994073 h 2669805"/>
                <a:gd name="connsiteX48" fmla="*/ 854972 w 3250787"/>
                <a:gd name="connsiteY48" fmla="*/ 2174113 h 2669805"/>
                <a:gd name="connsiteX49" fmla="*/ 916267 w 3250787"/>
                <a:gd name="connsiteY49" fmla="*/ 2165849 h 2669805"/>
                <a:gd name="connsiteX50" fmla="*/ 977112 w 3250787"/>
                <a:gd name="connsiteY50" fmla="*/ 2171561 h 2669805"/>
                <a:gd name="connsiteX51" fmla="*/ 1089559 w 3250787"/>
                <a:gd name="connsiteY51" fmla="*/ 2211164 h 2669805"/>
                <a:gd name="connsiteX52" fmla="*/ 1094417 w 3250787"/>
                <a:gd name="connsiteY52" fmla="*/ 2215077 h 2669805"/>
                <a:gd name="connsiteX53" fmla="*/ 1144311 w 3250787"/>
                <a:gd name="connsiteY53" fmla="*/ 2216198 h 2669805"/>
                <a:gd name="connsiteX54" fmla="*/ 1258530 w 3250787"/>
                <a:gd name="connsiteY54" fmla="*/ 2340632 h 2669805"/>
                <a:gd name="connsiteX55" fmla="*/ 1247441 w 3250787"/>
                <a:gd name="connsiteY55" fmla="*/ 2364568 h 2669805"/>
                <a:gd name="connsiteX56" fmla="*/ 1250157 w 3250787"/>
                <a:gd name="connsiteY56" fmla="*/ 2365494 h 2669805"/>
                <a:gd name="connsiteX57" fmla="*/ 1314350 w 3250787"/>
                <a:gd name="connsiteY57" fmla="*/ 2472867 h 2669805"/>
                <a:gd name="connsiteX58" fmla="*/ 1217139 w 3250787"/>
                <a:gd name="connsiteY58" fmla="*/ 2551605 h 2669805"/>
                <a:gd name="connsiteX59" fmla="*/ 1199256 w 3250787"/>
                <a:gd name="connsiteY59" fmla="*/ 2551203 h 2669805"/>
                <a:gd name="connsiteX60" fmla="*/ 1202432 w 3250787"/>
                <a:gd name="connsiteY60" fmla="*/ 2589548 h 2669805"/>
                <a:gd name="connsiteX61" fmla="*/ 1052379 w 3250787"/>
                <a:gd name="connsiteY61" fmla="*/ 2667098 h 2669805"/>
                <a:gd name="connsiteX62" fmla="*/ 1019274 w 3250787"/>
                <a:gd name="connsiteY62" fmla="*/ 2655808 h 2669805"/>
                <a:gd name="connsiteX63" fmla="*/ 1010284 w 3250787"/>
                <a:gd name="connsiteY63" fmla="*/ 2658015 h 2669805"/>
                <a:gd name="connsiteX64" fmla="*/ 891075 w 3250787"/>
                <a:gd name="connsiteY64" fmla="*/ 2656522 h 2669805"/>
                <a:gd name="connsiteX65" fmla="*/ 693260 w 3250787"/>
                <a:gd name="connsiteY65" fmla="*/ 2548171 h 2669805"/>
                <a:gd name="connsiteX66" fmla="*/ 691456 w 3250787"/>
                <a:gd name="connsiteY66" fmla="*/ 2545625 h 2669805"/>
                <a:gd name="connsiteX67" fmla="*/ 312427 w 3250787"/>
                <a:gd name="connsiteY67" fmla="*/ 2357104 h 2669805"/>
                <a:gd name="connsiteX68" fmla="*/ 59039 w 3250787"/>
                <a:gd name="connsiteY68" fmla="*/ 1602225 h 2669805"/>
                <a:gd name="connsiteX69" fmla="*/ 59043 w 3250787"/>
                <a:gd name="connsiteY69" fmla="*/ 1602216 h 2669805"/>
                <a:gd name="connsiteX70" fmla="*/ 435988 w 3250787"/>
                <a:gd name="connsiteY70" fmla="*/ 1304451 h 2669805"/>
                <a:gd name="connsiteX71" fmla="*/ 444687 w 3250787"/>
                <a:gd name="connsiteY71" fmla="*/ 1303078 h 2669805"/>
                <a:gd name="connsiteX72" fmla="*/ 443049 w 3250787"/>
                <a:gd name="connsiteY72" fmla="*/ 1297386 h 2669805"/>
                <a:gd name="connsiteX73" fmla="*/ 418498 w 3250787"/>
                <a:gd name="connsiteY73" fmla="*/ 1079774 h 2669805"/>
                <a:gd name="connsiteX74" fmla="*/ 1626927 w 3250787"/>
                <a:gd name="connsiteY74" fmla="*/ 0 h 2669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250787" h="2669805">
                  <a:moveTo>
                    <a:pt x="1626927" y="0"/>
                  </a:moveTo>
                  <a:cubicBezTo>
                    <a:pt x="2294324" y="0"/>
                    <a:pt x="2835356" y="483431"/>
                    <a:pt x="2835356" y="1079774"/>
                  </a:cubicBezTo>
                  <a:cubicBezTo>
                    <a:pt x="2835356" y="1154317"/>
                    <a:pt x="2826902" y="1227096"/>
                    <a:pt x="2810805" y="1297386"/>
                  </a:cubicBezTo>
                  <a:lnTo>
                    <a:pt x="2809034" y="1303541"/>
                  </a:lnTo>
                  <a:lnTo>
                    <a:pt x="2814799" y="1304451"/>
                  </a:lnTo>
                  <a:cubicBezTo>
                    <a:pt x="2972832" y="1341189"/>
                    <a:pt x="3113848" y="1445603"/>
                    <a:pt x="3191744" y="1602216"/>
                  </a:cubicBezTo>
                  <a:lnTo>
                    <a:pt x="3191749" y="1602225"/>
                  </a:lnTo>
                  <a:cubicBezTo>
                    <a:pt x="3330231" y="1880650"/>
                    <a:pt x="3216785" y="2218621"/>
                    <a:pt x="2938360" y="2357104"/>
                  </a:cubicBezTo>
                  <a:lnTo>
                    <a:pt x="2559331" y="2545625"/>
                  </a:lnTo>
                  <a:lnTo>
                    <a:pt x="2557527" y="2548171"/>
                  </a:lnTo>
                  <a:cubicBezTo>
                    <a:pt x="2511462" y="2601605"/>
                    <a:pt x="2441884" y="2641943"/>
                    <a:pt x="2359712" y="2656522"/>
                  </a:cubicBezTo>
                  <a:cubicBezTo>
                    <a:pt x="2318626" y="2663811"/>
                    <a:pt x="2278280" y="2663970"/>
                    <a:pt x="2240503" y="2658015"/>
                  </a:cubicBezTo>
                  <a:lnTo>
                    <a:pt x="2231513" y="2655808"/>
                  </a:lnTo>
                  <a:lnTo>
                    <a:pt x="2198408" y="2667098"/>
                  </a:lnTo>
                  <a:cubicBezTo>
                    <a:pt x="2125431" y="2680044"/>
                    <a:pt x="2058249" y="2645324"/>
                    <a:pt x="2048355" y="2589548"/>
                  </a:cubicBezTo>
                  <a:lnTo>
                    <a:pt x="2051531" y="2551203"/>
                  </a:lnTo>
                  <a:lnTo>
                    <a:pt x="2033648" y="2551605"/>
                  </a:lnTo>
                  <a:cubicBezTo>
                    <a:pt x="1983502" y="2544687"/>
                    <a:pt x="1943859" y="2514699"/>
                    <a:pt x="1936437" y="2472867"/>
                  </a:cubicBezTo>
                  <a:cubicBezTo>
                    <a:pt x="1929015" y="2431035"/>
                    <a:pt x="1955924" y="2389240"/>
                    <a:pt x="2000630" y="2365494"/>
                  </a:cubicBezTo>
                  <a:lnTo>
                    <a:pt x="2003346" y="2364568"/>
                  </a:lnTo>
                  <a:lnTo>
                    <a:pt x="1992257" y="2340632"/>
                  </a:lnTo>
                  <a:cubicBezTo>
                    <a:pt x="1982362" y="2284856"/>
                    <a:pt x="2033499" y="2229145"/>
                    <a:pt x="2106476" y="2216198"/>
                  </a:cubicBezTo>
                  <a:lnTo>
                    <a:pt x="2156370" y="2215077"/>
                  </a:lnTo>
                  <a:lnTo>
                    <a:pt x="2161228" y="2211164"/>
                  </a:lnTo>
                  <a:cubicBezTo>
                    <a:pt x="2194653" y="2192578"/>
                    <a:pt x="2232589" y="2178849"/>
                    <a:pt x="2273675" y="2171561"/>
                  </a:cubicBezTo>
                  <a:cubicBezTo>
                    <a:pt x="2294219" y="2167916"/>
                    <a:pt x="2314577" y="2166054"/>
                    <a:pt x="2334520" y="2165849"/>
                  </a:cubicBezTo>
                  <a:lnTo>
                    <a:pt x="2395815" y="2174113"/>
                  </a:lnTo>
                  <a:lnTo>
                    <a:pt x="2757795" y="1994073"/>
                  </a:lnTo>
                  <a:cubicBezTo>
                    <a:pt x="2835724" y="1955313"/>
                    <a:pt x="2867477" y="1860718"/>
                    <a:pt x="2828717" y="1782789"/>
                  </a:cubicBezTo>
                  <a:cubicBezTo>
                    <a:pt x="2828716" y="1782786"/>
                    <a:pt x="2828715" y="1782783"/>
                    <a:pt x="2828714" y="1782780"/>
                  </a:cubicBezTo>
                  <a:cubicBezTo>
                    <a:pt x="2789954" y="1704851"/>
                    <a:pt x="2695358" y="1673099"/>
                    <a:pt x="2617429" y="1711859"/>
                  </a:cubicBezTo>
                  <a:lnTo>
                    <a:pt x="2596533" y="1722252"/>
                  </a:lnTo>
                  <a:lnTo>
                    <a:pt x="2559410" y="1766611"/>
                  </a:lnTo>
                  <a:cubicBezTo>
                    <a:pt x="2510156" y="1819939"/>
                    <a:pt x="2455282" y="1868970"/>
                    <a:pt x="2395600" y="1912980"/>
                  </a:cubicBezTo>
                  <a:lnTo>
                    <a:pt x="2345725" y="1946305"/>
                  </a:lnTo>
                  <a:lnTo>
                    <a:pt x="2302571" y="1975140"/>
                  </a:lnTo>
                  <a:cubicBezTo>
                    <a:pt x="2109705" y="2091566"/>
                    <a:pt x="1877201" y="2159548"/>
                    <a:pt x="1626927" y="2159548"/>
                  </a:cubicBezTo>
                  <a:cubicBezTo>
                    <a:pt x="1376653" y="2159548"/>
                    <a:pt x="1144149" y="2091566"/>
                    <a:pt x="951283" y="1975140"/>
                  </a:cubicBezTo>
                  <a:lnTo>
                    <a:pt x="905827" y="1944767"/>
                  </a:lnTo>
                  <a:lnTo>
                    <a:pt x="899748" y="1956989"/>
                  </a:lnTo>
                  <a:lnTo>
                    <a:pt x="905827" y="1944767"/>
                  </a:lnTo>
                  <a:lnTo>
                    <a:pt x="858254" y="1912980"/>
                  </a:lnTo>
                  <a:cubicBezTo>
                    <a:pt x="828413" y="1890975"/>
                    <a:pt x="799774" y="1867715"/>
                    <a:pt x="772439" y="1843290"/>
                  </a:cubicBezTo>
                  <a:lnTo>
                    <a:pt x="666127" y="1728157"/>
                  </a:lnTo>
                  <a:lnTo>
                    <a:pt x="633358" y="1711859"/>
                  </a:lnTo>
                  <a:cubicBezTo>
                    <a:pt x="555429" y="1673099"/>
                    <a:pt x="460834" y="1704851"/>
                    <a:pt x="422073" y="1782780"/>
                  </a:cubicBezTo>
                  <a:cubicBezTo>
                    <a:pt x="422072" y="1782783"/>
                    <a:pt x="422072" y="1782786"/>
                    <a:pt x="422070" y="1782789"/>
                  </a:cubicBezTo>
                  <a:cubicBezTo>
                    <a:pt x="383310" y="1860718"/>
                    <a:pt x="415063" y="1955313"/>
                    <a:pt x="492992" y="1994073"/>
                  </a:cubicBezTo>
                  <a:lnTo>
                    <a:pt x="854972" y="2174113"/>
                  </a:lnTo>
                  <a:lnTo>
                    <a:pt x="916267" y="2165849"/>
                  </a:lnTo>
                  <a:cubicBezTo>
                    <a:pt x="936211" y="2166054"/>
                    <a:pt x="956569" y="2167916"/>
                    <a:pt x="977112" y="2171561"/>
                  </a:cubicBezTo>
                  <a:cubicBezTo>
                    <a:pt x="1018198" y="2178849"/>
                    <a:pt x="1056134" y="2192578"/>
                    <a:pt x="1089559" y="2211164"/>
                  </a:cubicBezTo>
                  <a:lnTo>
                    <a:pt x="1094417" y="2215077"/>
                  </a:lnTo>
                  <a:lnTo>
                    <a:pt x="1144311" y="2216198"/>
                  </a:lnTo>
                  <a:cubicBezTo>
                    <a:pt x="1217288" y="2229145"/>
                    <a:pt x="1268425" y="2284856"/>
                    <a:pt x="1258530" y="2340632"/>
                  </a:cubicBezTo>
                  <a:lnTo>
                    <a:pt x="1247441" y="2364568"/>
                  </a:lnTo>
                  <a:lnTo>
                    <a:pt x="1250157" y="2365494"/>
                  </a:lnTo>
                  <a:cubicBezTo>
                    <a:pt x="1294863" y="2389240"/>
                    <a:pt x="1321772" y="2431035"/>
                    <a:pt x="1314350" y="2472867"/>
                  </a:cubicBezTo>
                  <a:cubicBezTo>
                    <a:pt x="1306928" y="2514699"/>
                    <a:pt x="1267285" y="2544687"/>
                    <a:pt x="1217139" y="2551605"/>
                  </a:cubicBezTo>
                  <a:lnTo>
                    <a:pt x="1199256" y="2551203"/>
                  </a:lnTo>
                  <a:lnTo>
                    <a:pt x="1202432" y="2589548"/>
                  </a:lnTo>
                  <a:cubicBezTo>
                    <a:pt x="1192538" y="2645324"/>
                    <a:pt x="1125356" y="2680044"/>
                    <a:pt x="1052379" y="2667098"/>
                  </a:cubicBezTo>
                  <a:lnTo>
                    <a:pt x="1019274" y="2655808"/>
                  </a:lnTo>
                  <a:lnTo>
                    <a:pt x="1010284" y="2658015"/>
                  </a:lnTo>
                  <a:cubicBezTo>
                    <a:pt x="972507" y="2663970"/>
                    <a:pt x="932161" y="2663811"/>
                    <a:pt x="891075" y="2656522"/>
                  </a:cubicBezTo>
                  <a:cubicBezTo>
                    <a:pt x="808903" y="2641943"/>
                    <a:pt x="739325" y="2601605"/>
                    <a:pt x="693260" y="2548171"/>
                  </a:cubicBezTo>
                  <a:lnTo>
                    <a:pt x="691456" y="2545625"/>
                  </a:lnTo>
                  <a:lnTo>
                    <a:pt x="312427" y="2357104"/>
                  </a:lnTo>
                  <a:cubicBezTo>
                    <a:pt x="34002" y="2218621"/>
                    <a:pt x="-79444" y="1880650"/>
                    <a:pt x="59039" y="1602225"/>
                  </a:cubicBezTo>
                  <a:lnTo>
                    <a:pt x="59043" y="1602216"/>
                  </a:lnTo>
                  <a:cubicBezTo>
                    <a:pt x="136939" y="1445603"/>
                    <a:pt x="277955" y="1341189"/>
                    <a:pt x="435988" y="1304451"/>
                  </a:cubicBezTo>
                  <a:lnTo>
                    <a:pt x="444687" y="1303078"/>
                  </a:lnTo>
                  <a:lnTo>
                    <a:pt x="443049" y="1297386"/>
                  </a:lnTo>
                  <a:cubicBezTo>
                    <a:pt x="426952" y="1227096"/>
                    <a:pt x="418498" y="1154317"/>
                    <a:pt x="418498" y="1079774"/>
                  </a:cubicBezTo>
                  <a:cubicBezTo>
                    <a:pt x="418498" y="483431"/>
                    <a:pt x="959530" y="0"/>
                    <a:pt x="162692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楕円 344">
              <a:extLst>
                <a:ext uri="{FF2B5EF4-FFF2-40B4-BE49-F238E27FC236}">
                  <a16:creationId xmlns:a16="http://schemas.microsoft.com/office/drawing/2014/main" id="{FF538E02-6F2F-8DFE-68D6-76E8D3C0E356}"/>
                </a:ext>
              </a:extLst>
            </p:cNvPr>
            <p:cNvSpPr/>
            <p:nvPr/>
          </p:nvSpPr>
          <p:spPr bwMode="auto">
            <a:xfrm>
              <a:off x="10787460" y="5109059"/>
              <a:ext cx="1328284" cy="1419666"/>
            </a:xfrm>
            <a:custGeom>
              <a:avLst/>
              <a:gdLst>
                <a:gd name="connsiteX0" fmla="*/ 0 w 1328284"/>
                <a:gd name="connsiteY0" fmla="*/ 683705 h 1367410"/>
                <a:gd name="connsiteX1" fmla="*/ 664142 w 1328284"/>
                <a:gd name="connsiteY1" fmla="*/ 0 h 1367410"/>
                <a:gd name="connsiteX2" fmla="*/ 1328284 w 1328284"/>
                <a:gd name="connsiteY2" fmla="*/ 683705 h 1367410"/>
                <a:gd name="connsiteX3" fmla="*/ 664142 w 1328284"/>
                <a:gd name="connsiteY3" fmla="*/ 1367410 h 1367410"/>
                <a:gd name="connsiteX4" fmla="*/ 0 w 1328284"/>
                <a:gd name="connsiteY4" fmla="*/ 683705 h 1367410"/>
                <a:gd name="connsiteX0" fmla="*/ 0 w 1328284"/>
                <a:gd name="connsiteY0" fmla="*/ 683705 h 1367410"/>
                <a:gd name="connsiteX1" fmla="*/ 664142 w 1328284"/>
                <a:gd name="connsiteY1" fmla="*/ 0 h 1367410"/>
                <a:gd name="connsiteX2" fmla="*/ 1328284 w 1328284"/>
                <a:gd name="connsiteY2" fmla="*/ 683705 h 1367410"/>
                <a:gd name="connsiteX3" fmla="*/ 664142 w 1328284"/>
                <a:gd name="connsiteY3" fmla="*/ 1367410 h 1367410"/>
                <a:gd name="connsiteX4" fmla="*/ 0 w 1328284"/>
                <a:gd name="connsiteY4" fmla="*/ 683705 h 1367410"/>
                <a:gd name="connsiteX0" fmla="*/ 0 w 1328284"/>
                <a:gd name="connsiteY0" fmla="*/ 683705 h 1367410"/>
                <a:gd name="connsiteX1" fmla="*/ 664142 w 1328284"/>
                <a:gd name="connsiteY1" fmla="*/ 0 h 1367410"/>
                <a:gd name="connsiteX2" fmla="*/ 1328284 w 1328284"/>
                <a:gd name="connsiteY2" fmla="*/ 683705 h 1367410"/>
                <a:gd name="connsiteX3" fmla="*/ 664142 w 1328284"/>
                <a:gd name="connsiteY3" fmla="*/ 1367410 h 1367410"/>
                <a:gd name="connsiteX4" fmla="*/ 0 w 1328284"/>
                <a:gd name="connsiteY4" fmla="*/ 683705 h 1367410"/>
                <a:gd name="connsiteX0" fmla="*/ 0 w 1328284"/>
                <a:gd name="connsiteY0" fmla="*/ 683705 h 1367410"/>
                <a:gd name="connsiteX1" fmla="*/ 664142 w 1328284"/>
                <a:gd name="connsiteY1" fmla="*/ 0 h 1367410"/>
                <a:gd name="connsiteX2" fmla="*/ 1328284 w 1328284"/>
                <a:gd name="connsiteY2" fmla="*/ 683705 h 1367410"/>
                <a:gd name="connsiteX3" fmla="*/ 664142 w 1328284"/>
                <a:gd name="connsiteY3" fmla="*/ 1367410 h 1367410"/>
                <a:gd name="connsiteX4" fmla="*/ 0 w 1328284"/>
                <a:gd name="connsiteY4" fmla="*/ 683705 h 1367410"/>
                <a:gd name="connsiteX0" fmla="*/ 0 w 1328284"/>
                <a:gd name="connsiteY0" fmla="*/ 683705 h 1534097"/>
                <a:gd name="connsiteX1" fmla="*/ 664142 w 1328284"/>
                <a:gd name="connsiteY1" fmla="*/ 0 h 1534097"/>
                <a:gd name="connsiteX2" fmla="*/ 1328284 w 1328284"/>
                <a:gd name="connsiteY2" fmla="*/ 683705 h 1534097"/>
                <a:gd name="connsiteX3" fmla="*/ 673667 w 1328284"/>
                <a:gd name="connsiteY3" fmla="*/ 1534097 h 1534097"/>
                <a:gd name="connsiteX4" fmla="*/ 0 w 1328284"/>
                <a:gd name="connsiteY4" fmla="*/ 683705 h 1534097"/>
                <a:gd name="connsiteX0" fmla="*/ 0 w 1328284"/>
                <a:gd name="connsiteY0" fmla="*/ 683705 h 1534097"/>
                <a:gd name="connsiteX1" fmla="*/ 664142 w 1328284"/>
                <a:gd name="connsiteY1" fmla="*/ 0 h 1534097"/>
                <a:gd name="connsiteX2" fmla="*/ 1328284 w 1328284"/>
                <a:gd name="connsiteY2" fmla="*/ 683705 h 1534097"/>
                <a:gd name="connsiteX3" fmla="*/ 673667 w 1328284"/>
                <a:gd name="connsiteY3" fmla="*/ 1534097 h 1534097"/>
                <a:gd name="connsiteX4" fmla="*/ 0 w 1328284"/>
                <a:gd name="connsiteY4" fmla="*/ 683705 h 153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284" h="1534097">
                  <a:moveTo>
                    <a:pt x="0" y="683705"/>
                  </a:moveTo>
                  <a:cubicBezTo>
                    <a:pt x="0" y="306105"/>
                    <a:pt x="297347" y="0"/>
                    <a:pt x="664142" y="0"/>
                  </a:cubicBezTo>
                  <a:cubicBezTo>
                    <a:pt x="1030937" y="0"/>
                    <a:pt x="1328284" y="306105"/>
                    <a:pt x="1328284" y="683705"/>
                  </a:cubicBezTo>
                  <a:cubicBezTo>
                    <a:pt x="1328284" y="1061305"/>
                    <a:pt x="883300" y="1534097"/>
                    <a:pt x="673667" y="1534097"/>
                  </a:cubicBezTo>
                  <a:cubicBezTo>
                    <a:pt x="464034" y="1534097"/>
                    <a:pt x="0" y="1061305"/>
                    <a:pt x="0" y="683705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5215FC59-49B9-AFDA-5899-4CA86F39FC63}"/>
                </a:ext>
              </a:extLst>
            </p:cNvPr>
            <p:cNvGrpSpPr/>
            <p:nvPr/>
          </p:nvGrpSpPr>
          <p:grpSpPr>
            <a:xfrm flipV="1">
              <a:off x="10623527" y="5187089"/>
              <a:ext cx="1668733" cy="491131"/>
              <a:chOff x="10614002" y="5978393"/>
              <a:chExt cx="1668733" cy="478541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74207452-C9A7-1F11-3B1F-A85DF9786E63}"/>
                  </a:ext>
                </a:extLst>
              </p:cNvPr>
              <p:cNvSpPr/>
              <p:nvPr/>
            </p:nvSpPr>
            <p:spPr bwMode="auto">
              <a:xfrm rot="1873133" flipV="1">
                <a:off x="10614002" y="5978394"/>
                <a:ext cx="671010" cy="478540"/>
              </a:xfrm>
              <a:custGeom>
                <a:avLst/>
                <a:gdLst>
                  <a:gd name="connsiteX0" fmla="*/ 562563 w 1125125"/>
                  <a:gd name="connsiteY0" fmla="*/ 2 h 990112"/>
                  <a:gd name="connsiteX1" fmla="*/ 1125125 w 1125125"/>
                  <a:gd name="connsiteY1" fmla="*/ 990112 h 990112"/>
                  <a:gd name="connsiteX2" fmla="*/ 570063 w 1125125"/>
                  <a:gd name="connsiteY2" fmla="*/ 990112 h 990112"/>
                  <a:gd name="connsiteX3" fmla="*/ 540060 w 1125125"/>
                  <a:gd name="connsiteY3" fmla="*/ 810092 h 990112"/>
                  <a:gd name="connsiteX4" fmla="*/ 510057 w 1125125"/>
                  <a:gd name="connsiteY4" fmla="*/ 990112 h 990112"/>
                  <a:gd name="connsiteX5" fmla="*/ 0 w 1125125"/>
                  <a:gd name="connsiteY5" fmla="*/ 990112 h 990112"/>
                  <a:gd name="connsiteX6" fmla="*/ 562563 w 1125125"/>
                  <a:gd name="connsiteY6" fmla="*/ 2 h 990112"/>
                  <a:gd name="connsiteX0" fmla="*/ 540060 w 1125125"/>
                  <a:gd name="connsiteY0" fmla="*/ 810092 h 990112"/>
                  <a:gd name="connsiteX1" fmla="*/ 510057 w 1125125"/>
                  <a:gd name="connsiteY1" fmla="*/ 990112 h 990112"/>
                  <a:gd name="connsiteX2" fmla="*/ 0 w 1125125"/>
                  <a:gd name="connsiteY2" fmla="*/ 990112 h 990112"/>
                  <a:gd name="connsiteX3" fmla="*/ 562563 w 1125125"/>
                  <a:gd name="connsiteY3" fmla="*/ 2 h 990112"/>
                  <a:gd name="connsiteX4" fmla="*/ 1125125 w 1125125"/>
                  <a:gd name="connsiteY4" fmla="*/ 990112 h 990112"/>
                  <a:gd name="connsiteX5" fmla="*/ 570063 w 1125125"/>
                  <a:gd name="connsiteY5" fmla="*/ 990112 h 990112"/>
                  <a:gd name="connsiteX6" fmla="*/ 631500 w 1125125"/>
                  <a:gd name="connsiteY6" fmla="*/ 901532 h 990112"/>
                  <a:gd name="connsiteX0" fmla="*/ 540060 w 1125125"/>
                  <a:gd name="connsiteY0" fmla="*/ 810092 h 990112"/>
                  <a:gd name="connsiteX1" fmla="*/ 510057 w 1125125"/>
                  <a:gd name="connsiteY1" fmla="*/ 990112 h 990112"/>
                  <a:gd name="connsiteX2" fmla="*/ 0 w 1125125"/>
                  <a:gd name="connsiteY2" fmla="*/ 990112 h 990112"/>
                  <a:gd name="connsiteX3" fmla="*/ 562563 w 1125125"/>
                  <a:gd name="connsiteY3" fmla="*/ 2 h 990112"/>
                  <a:gd name="connsiteX4" fmla="*/ 1125125 w 1125125"/>
                  <a:gd name="connsiteY4" fmla="*/ 990112 h 990112"/>
                  <a:gd name="connsiteX5" fmla="*/ 570063 w 1125125"/>
                  <a:gd name="connsiteY5" fmla="*/ 990112 h 990112"/>
                  <a:gd name="connsiteX0" fmla="*/ 510057 w 1125125"/>
                  <a:gd name="connsiteY0" fmla="*/ 990112 h 990112"/>
                  <a:gd name="connsiteX1" fmla="*/ 0 w 1125125"/>
                  <a:gd name="connsiteY1" fmla="*/ 990112 h 990112"/>
                  <a:gd name="connsiteX2" fmla="*/ 562563 w 1125125"/>
                  <a:gd name="connsiteY2" fmla="*/ 2 h 990112"/>
                  <a:gd name="connsiteX3" fmla="*/ 1125125 w 1125125"/>
                  <a:gd name="connsiteY3" fmla="*/ 990112 h 990112"/>
                  <a:gd name="connsiteX4" fmla="*/ 570063 w 1125125"/>
                  <a:gd name="connsiteY4" fmla="*/ 990112 h 990112"/>
                  <a:gd name="connsiteX0" fmla="*/ 0 w 1125125"/>
                  <a:gd name="connsiteY0" fmla="*/ 990112 h 990112"/>
                  <a:gd name="connsiteX1" fmla="*/ 562563 w 1125125"/>
                  <a:gd name="connsiteY1" fmla="*/ 2 h 990112"/>
                  <a:gd name="connsiteX2" fmla="*/ 1125125 w 1125125"/>
                  <a:gd name="connsiteY2" fmla="*/ 990112 h 990112"/>
                  <a:gd name="connsiteX3" fmla="*/ 570063 w 1125125"/>
                  <a:gd name="connsiteY3" fmla="*/ 990112 h 990112"/>
                  <a:gd name="connsiteX0" fmla="*/ 0 w 1125125"/>
                  <a:gd name="connsiteY0" fmla="*/ 990112 h 990112"/>
                  <a:gd name="connsiteX1" fmla="*/ 562563 w 1125125"/>
                  <a:gd name="connsiteY1" fmla="*/ 2 h 990112"/>
                  <a:gd name="connsiteX2" fmla="*/ 1125125 w 1125125"/>
                  <a:gd name="connsiteY2" fmla="*/ 990112 h 99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5125" h="990112">
                    <a:moveTo>
                      <a:pt x="0" y="990112"/>
                    </a:moveTo>
                    <a:cubicBezTo>
                      <a:pt x="187521" y="660075"/>
                      <a:pt x="270267" y="-1422"/>
                      <a:pt x="562563" y="2"/>
                    </a:cubicBezTo>
                    <a:cubicBezTo>
                      <a:pt x="854859" y="1426"/>
                      <a:pt x="937604" y="660075"/>
                      <a:pt x="1125125" y="990112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D1D5EEB-4A5D-12D4-FAE4-FD9668A59737}"/>
                  </a:ext>
                </a:extLst>
              </p:cNvPr>
              <p:cNvSpPr/>
              <p:nvPr/>
            </p:nvSpPr>
            <p:spPr bwMode="auto">
              <a:xfrm rot="19726867" flipH="1" flipV="1">
                <a:off x="11611725" y="5978393"/>
                <a:ext cx="671010" cy="478540"/>
              </a:xfrm>
              <a:custGeom>
                <a:avLst/>
                <a:gdLst>
                  <a:gd name="connsiteX0" fmla="*/ 562563 w 1125125"/>
                  <a:gd name="connsiteY0" fmla="*/ 2 h 990112"/>
                  <a:gd name="connsiteX1" fmla="*/ 1125125 w 1125125"/>
                  <a:gd name="connsiteY1" fmla="*/ 990112 h 990112"/>
                  <a:gd name="connsiteX2" fmla="*/ 570063 w 1125125"/>
                  <a:gd name="connsiteY2" fmla="*/ 990112 h 990112"/>
                  <a:gd name="connsiteX3" fmla="*/ 540060 w 1125125"/>
                  <a:gd name="connsiteY3" fmla="*/ 810092 h 990112"/>
                  <a:gd name="connsiteX4" fmla="*/ 510057 w 1125125"/>
                  <a:gd name="connsiteY4" fmla="*/ 990112 h 990112"/>
                  <a:gd name="connsiteX5" fmla="*/ 0 w 1125125"/>
                  <a:gd name="connsiteY5" fmla="*/ 990112 h 990112"/>
                  <a:gd name="connsiteX6" fmla="*/ 562563 w 1125125"/>
                  <a:gd name="connsiteY6" fmla="*/ 2 h 990112"/>
                  <a:gd name="connsiteX0" fmla="*/ 540060 w 1125125"/>
                  <a:gd name="connsiteY0" fmla="*/ 810092 h 990112"/>
                  <a:gd name="connsiteX1" fmla="*/ 510057 w 1125125"/>
                  <a:gd name="connsiteY1" fmla="*/ 990112 h 990112"/>
                  <a:gd name="connsiteX2" fmla="*/ 0 w 1125125"/>
                  <a:gd name="connsiteY2" fmla="*/ 990112 h 990112"/>
                  <a:gd name="connsiteX3" fmla="*/ 562563 w 1125125"/>
                  <a:gd name="connsiteY3" fmla="*/ 2 h 990112"/>
                  <a:gd name="connsiteX4" fmla="*/ 1125125 w 1125125"/>
                  <a:gd name="connsiteY4" fmla="*/ 990112 h 990112"/>
                  <a:gd name="connsiteX5" fmla="*/ 570063 w 1125125"/>
                  <a:gd name="connsiteY5" fmla="*/ 990112 h 990112"/>
                  <a:gd name="connsiteX6" fmla="*/ 631500 w 1125125"/>
                  <a:gd name="connsiteY6" fmla="*/ 901532 h 990112"/>
                  <a:gd name="connsiteX0" fmla="*/ 540060 w 1125125"/>
                  <a:gd name="connsiteY0" fmla="*/ 810092 h 990112"/>
                  <a:gd name="connsiteX1" fmla="*/ 510057 w 1125125"/>
                  <a:gd name="connsiteY1" fmla="*/ 990112 h 990112"/>
                  <a:gd name="connsiteX2" fmla="*/ 0 w 1125125"/>
                  <a:gd name="connsiteY2" fmla="*/ 990112 h 990112"/>
                  <a:gd name="connsiteX3" fmla="*/ 562563 w 1125125"/>
                  <a:gd name="connsiteY3" fmla="*/ 2 h 990112"/>
                  <a:gd name="connsiteX4" fmla="*/ 1125125 w 1125125"/>
                  <a:gd name="connsiteY4" fmla="*/ 990112 h 990112"/>
                  <a:gd name="connsiteX5" fmla="*/ 570063 w 1125125"/>
                  <a:gd name="connsiteY5" fmla="*/ 990112 h 990112"/>
                  <a:gd name="connsiteX0" fmla="*/ 510057 w 1125125"/>
                  <a:gd name="connsiteY0" fmla="*/ 990112 h 990112"/>
                  <a:gd name="connsiteX1" fmla="*/ 0 w 1125125"/>
                  <a:gd name="connsiteY1" fmla="*/ 990112 h 990112"/>
                  <a:gd name="connsiteX2" fmla="*/ 562563 w 1125125"/>
                  <a:gd name="connsiteY2" fmla="*/ 2 h 990112"/>
                  <a:gd name="connsiteX3" fmla="*/ 1125125 w 1125125"/>
                  <a:gd name="connsiteY3" fmla="*/ 990112 h 990112"/>
                  <a:gd name="connsiteX4" fmla="*/ 570063 w 1125125"/>
                  <a:gd name="connsiteY4" fmla="*/ 990112 h 990112"/>
                  <a:gd name="connsiteX0" fmla="*/ 0 w 1125125"/>
                  <a:gd name="connsiteY0" fmla="*/ 990112 h 990112"/>
                  <a:gd name="connsiteX1" fmla="*/ 562563 w 1125125"/>
                  <a:gd name="connsiteY1" fmla="*/ 2 h 990112"/>
                  <a:gd name="connsiteX2" fmla="*/ 1125125 w 1125125"/>
                  <a:gd name="connsiteY2" fmla="*/ 990112 h 990112"/>
                  <a:gd name="connsiteX3" fmla="*/ 570063 w 1125125"/>
                  <a:gd name="connsiteY3" fmla="*/ 990112 h 990112"/>
                  <a:gd name="connsiteX0" fmla="*/ 0 w 1125125"/>
                  <a:gd name="connsiteY0" fmla="*/ 990112 h 990112"/>
                  <a:gd name="connsiteX1" fmla="*/ 562563 w 1125125"/>
                  <a:gd name="connsiteY1" fmla="*/ 2 h 990112"/>
                  <a:gd name="connsiteX2" fmla="*/ 1125125 w 1125125"/>
                  <a:gd name="connsiteY2" fmla="*/ 990112 h 990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5125" h="990112">
                    <a:moveTo>
                      <a:pt x="0" y="990112"/>
                    </a:moveTo>
                    <a:cubicBezTo>
                      <a:pt x="187521" y="660075"/>
                      <a:pt x="270267" y="-1422"/>
                      <a:pt x="562563" y="2"/>
                    </a:cubicBezTo>
                    <a:cubicBezTo>
                      <a:pt x="854859" y="1426"/>
                      <a:pt x="937604" y="660075"/>
                      <a:pt x="1125125" y="990112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ACD6C45C-1C1C-BEDA-18B9-929351936169}"/>
                </a:ext>
              </a:extLst>
            </p:cNvPr>
            <p:cNvSpPr/>
            <p:nvPr/>
          </p:nvSpPr>
          <p:spPr bwMode="auto">
            <a:xfrm rot="3600000">
              <a:off x="11839995" y="4184403"/>
              <a:ext cx="859667" cy="559166"/>
            </a:xfrm>
            <a:custGeom>
              <a:avLst/>
              <a:gdLst>
                <a:gd name="connsiteX0" fmla="*/ 0 w 859667"/>
                <a:gd name="connsiteY0" fmla="*/ 281524 h 559166"/>
                <a:gd name="connsiteX1" fmla="*/ 46842 w 859667"/>
                <a:gd name="connsiteY1" fmla="*/ 216497 h 559166"/>
                <a:gd name="connsiteX2" fmla="*/ 486185 w 859667"/>
                <a:gd name="connsiteY2" fmla="*/ 0 h 559166"/>
                <a:gd name="connsiteX3" fmla="*/ 418668 w 859667"/>
                <a:gd name="connsiteY3" fmla="*/ 65164 h 559166"/>
                <a:gd name="connsiteX4" fmla="*/ 376944 w 859667"/>
                <a:gd name="connsiteY4" fmla="*/ 116093 h 559166"/>
                <a:gd name="connsiteX5" fmla="*/ 475679 w 859667"/>
                <a:gd name="connsiteY5" fmla="*/ 62325 h 559166"/>
                <a:gd name="connsiteX6" fmla="*/ 754268 w 859667"/>
                <a:gd name="connsiteY6" fmla="*/ 5895 h 559166"/>
                <a:gd name="connsiteX7" fmla="*/ 674212 w 859667"/>
                <a:gd name="connsiteY7" fmla="*/ 73831 h 559166"/>
                <a:gd name="connsiteX8" fmla="*/ 654731 w 859667"/>
                <a:gd name="connsiteY8" fmla="*/ 94727 h 559166"/>
                <a:gd name="connsiteX9" fmla="*/ 714458 w 859667"/>
                <a:gd name="connsiteY9" fmla="*/ 69495 h 559166"/>
                <a:gd name="connsiteX10" fmla="*/ 814333 w 859667"/>
                <a:gd name="connsiteY10" fmla="*/ 72058 h 559166"/>
                <a:gd name="connsiteX11" fmla="*/ 762816 w 859667"/>
                <a:gd name="connsiteY11" fmla="*/ 98327 h 559166"/>
                <a:gd name="connsiteX12" fmla="*/ 859667 w 859667"/>
                <a:gd name="connsiteY12" fmla="*/ 114057 h 559166"/>
                <a:gd name="connsiteX13" fmla="*/ 448155 w 859667"/>
                <a:gd name="connsiteY13" fmla="*/ 487843 h 559166"/>
                <a:gd name="connsiteX14" fmla="*/ 423275 w 859667"/>
                <a:gd name="connsiteY14" fmla="*/ 542190 h 559166"/>
                <a:gd name="connsiteX15" fmla="*/ 385440 w 859667"/>
                <a:gd name="connsiteY15" fmla="*/ 502318 h 559166"/>
                <a:gd name="connsiteX16" fmla="*/ 292681 w 859667"/>
                <a:gd name="connsiteY16" fmla="*/ 559166 h 559166"/>
                <a:gd name="connsiteX17" fmla="*/ 240775 w 859667"/>
                <a:gd name="connsiteY17" fmla="*/ 463553 h 559166"/>
                <a:gd name="connsiteX18" fmla="*/ 136459 w 859667"/>
                <a:gd name="connsiteY18" fmla="*/ 494457 h 559166"/>
                <a:gd name="connsiteX19" fmla="*/ 111064 w 859667"/>
                <a:gd name="connsiteY19" fmla="*/ 388664 h 559166"/>
                <a:gd name="connsiteX20" fmla="*/ 2307 w 859667"/>
                <a:gd name="connsiteY20" fmla="*/ 391519 h 559166"/>
                <a:gd name="connsiteX21" fmla="*/ 5160 w 859667"/>
                <a:gd name="connsiteY21" fmla="*/ 282763 h 559166"/>
                <a:gd name="connsiteX22" fmla="*/ 0 w 859667"/>
                <a:gd name="connsiteY22" fmla="*/ 281524 h 55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59667" h="559166">
                  <a:moveTo>
                    <a:pt x="0" y="281524"/>
                  </a:moveTo>
                  <a:lnTo>
                    <a:pt x="46842" y="216497"/>
                  </a:lnTo>
                  <a:cubicBezTo>
                    <a:pt x="154930" y="93200"/>
                    <a:pt x="309917" y="11295"/>
                    <a:pt x="486185" y="0"/>
                  </a:cubicBezTo>
                  <a:cubicBezTo>
                    <a:pt x="462281" y="20507"/>
                    <a:pt x="439755" y="42276"/>
                    <a:pt x="418668" y="65164"/>
                  </a:cubicBezTo>
                  <a:lnTo>
                    <a:pt x="376944" y="116093"/>
                  </a:lnTo>
                  <a:lnTo>
                    <a:pt x="475679" y="62325"/>
                  </a:lnTo>
                  <a:cubicBezTo>
                    <a:pt x="561306" y="25988"/>
                    <a:pt x="655449" y="5895"/>
                    <a:pt x="754268" y="5895"/>
                  </a:cubicBezTo>
                  <a:cubicBezTo>
                    <a:pt x="726108" y="27085"/>
                    <a:pt x="699397" y="49782"/>
                    <a:pt x="674212" y="73831"/>
                  </a:cubicBezTo>
                  <a:lnTo>
                    <a:pt x="654731" y="94727"/>
                  </a:lnTo>
                  <a:lnTo>
                    <a:pt x="714458" y="69495"/>
                  </a:lnTo>
                  <a:cubicBezTo>
                    <a:pt x="764278" y="53626"/>
                    <a:pt x="801505" y="53226"/>
                    <a:pt x="814333" y="72058"/>
                  </a:cubicBezTo>
                  <a:lnTo>
                    <a:pt x="762816" y="98327"/>
                  </a:lnTo>
                  <a:lnTo>
                    <a:pt x="859667" y="114057"/>
                  </a:lnTo>
                  <a:cubicBezTo>
                    <a:pt x="680757" y="186198"/>
                    <a:pt x="535667" y="319748"/>
                    <a:pt x="448155" y="487843"/>
                  </a:cubicBezTo>
                  <a:lnTo>
                    <a:pt x="423275" y="542190"/>
                  </a:lnTo>
                  <a:lnTo>
                    <a:pt x="385440" y="502318"/>
                  </a:lnTo>
                  <a:lnTo>
                    <a:pt x="292681" y="559166"/>
                  </a:lnTo>
                  <a:lnTo>
                    <a:pt x="240775" y="463553"/>
                  </a:lnTo>
                  <a:lnTo>
                    <a:pt x="136459" y="494457"/>
                  </a:lnTo>
                  <a:lnTo>
                    <a:pt x="111064" y="388664"/>
                  </a:lnTo>
                  <a:lnTo>
                    <a:pt x="2307" y="391519"/>
                  </a:lnTo>
                  <a:lnTo>
                    <a:pt x="5160" y="282763"/>
                  </a:lnTo>
                  <a:lnTo>
                    <a:pt x="0" y="28152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FCAD4A16-1EC3-45C0-0767-D82B7F0EF0EE}"/>
                </a:ext>
              </a:extLst>
            </p:cNvPr>
            <p:cNvSpPr/>
            <p:nvPr/>
          </p:nvSpPr>
          <p:spPr bwMode="auto">
            <a:xfrm rot="19726867">
              <a:off x="10786311" y="5328424"/>
              <a:ext cx="388958" cy="284688"/>
            </a:xfrm>
            <a:custGeom>
              <a:avLst/>
              <a:gdLst>
                <a:gd name="connsiteX0" fmla="*/ 562563 w 1125125"/>
                <a:gd name="connsiteY0" fmla="*/ 2 h 990112"/>
                <a:gd name="connsiteX1" fmla="*/ 1125125 w 1125125"/>
                <a:gd name="connsiteY1" fmla="*/ 990112 h 990112"/>
                <a:gd name="connsiteX2" fmla="*/ 570063 w 1125125"/>
                <a:gd name="connsiteY2" fmla="*/ 990112 h 990112"/>
                <a:gd name="connsiteX3" fmla="*/ 540060 w 1125125"/>
                <a:gd name="connsiteY3" fmla="*/ 810092 h 990112"/>
                <a:gd name="connsiteX4" fmla="*/ 510057 w 1125125"/>
                <a:gd name="connsiteY4" fmla="*/ 990112 h 990112"/>
                <a:gd name="connsiteX5" fmla="*/ 0 w 1125125"/>
                <a:gd name="connsiteY5" fmla="*/ 990112 h 990112"/>
                <a:gd name="connsiteX6" fmla="*/ 562563 w 1125125"/>
                <a:gd name="connsiteY6" fmla="*/ 2 h 990112"/>
                <a:gd name="connsiteX0" fmla="*/ 540060 w 1125125"/>
                <a:gd name="connsiteY0" fmla="*/ 810092 h 990112"/>
                <a:gd name="connsiteX1" fmla="*/ 510057 w 1125125"/>
                <a:gd name="connsiteY1" fmla="*/ 990112 h 990112"/>
                <a:gd name="connsiteX2" fmla="*/ 0 w 1125125"/>
                <a:gd name="connsiteY2" fmla="*/ 990112 h 990112"/>
                <a:gd name="connsiteX3" fmla="*/ 562563 w 1125125"/>
                <a:gd name="connsiteY3" fmla="*/ 2 h 990112"/>
                <a:gd name="connsiteX4" fmla="*/ 1125125 w 1125125"/>
                <a:gd name="connsiteY4" fmla="*/ 990112 h 990112"/>
                <a:gd name="connsiteX5" fmla="*/ 570063 w 1125125"/>
                <a:gd name="connsiteY5" fmla="*/ 990112 h 990112"/>
                <a:gd name="connsiteX6" fmla="*/ 631500 w 1125125"/>
                <a:gd name="connsiteY6" fmla="*/ 901532 h 990112"/>
                <a:gd name="connsiteX0" fmla="*/ 540060 w 1125125"/>
                <a:gd name="connsiteY0" fmla="*/ 810092 h 990112"/>
                <a:gd name="connsiteX1" fmla="*/ 510057 w 1125125"/>
                <a:gd name="connsiteY1" fmla="*/ 990112 h 990112"/>
                <a:gd name="connsiteX2" fmla="*/ 0 w 1125125"/>
                <a:gd name="connsiteY2" fmla="*/ 990112 h 990112"/>
                <a:gd name="connsiteX3" fmla="*/ 562563 w 1125125"/>
                <a:gd name="connsiteY3" fmla="*/ 2 h 990112"/>
                <a:gd name="connsiteX4" fmla="*/ 1125125 w 1125125"/>
                <a:gd name="connsiteY4" fmla="*/ 990112 h 990112"/>
                <a:gd name="connsiteX5" fmla="*/ 570063 w 1125125"/>
                <a:gd name="connsiteY5" fmla="*/ 990112 h 990112"/>
                <a:gd name="connsiteX0" fmla="*/ 510057 w 1125125"/>
                <a:gd name="connsiteY0" fmla="*/ 990112 h 990112"/>
                <a:gd name="connsiteX1" fmla="*/ 0 w 1125125"/>
                <a:gd name="connsiteY1" fmla="*/ 990112 h 990112"/>
                <a:gd name="connsiteX2" fmla="*/ 562563 w 1125125"/>
                <a:gd name="connsiteY2" fmla="*/ 2 h 990112"/>
                <a:gd name="connsiteX3" fmla="*/ 1125125 w 1125125"/>
                <a:gd name="connsiteY3" fmla="*/ 990112 h 990112"/>
                <a:gd name="connsiteX4" fmla="*/ 570063 w 1125125"/>
                <a:gd name="connsiteY4" fmla="*/ 990112 h 990112"/>
                <a:gd name="connsiteX0" fmla="*/ 0 w 1125125"/>
                <a:gd name="connsiteY0" fmla="*/ 990112 h 990112"/>
                <a:gd name="connsiteX1" fmla="*/ 562563 w 1125125"/>
                <a:gd name="connsiteY1" fmla="*/ 2 h 990112"/>
                <a:gd name="connsiteX2" fmla="*/ 1125125 w 1125125"/>
                <a:gd name="connsiteY2" fmla="*/ 990112 h 990112"/>
                <a:gd name="connsiteX3" fmla="*/ 570063 w 1125125"/>
                <a:gd name="connsiteY3" fmla="*/ 990112 h 990112"/>
                <a:gd name="connsiteX0" fmla="*/ 0 w 1125125"/>
                <a:gd name="connsiteY0" fmla="*/ 990112 h 990112"/>
                <a:gd name="connsiteX1" fmla="*/ 562563 w 1125125"/>
                <a:gd name="connsiteY1" fmla="*/ 2 h 990112"/>
                <a:gd name="connsiteX2" fmla="*/ 1125125 w 1125125"/>
                <a:gd name="connsiteY2" fmla="*/ 990112 h 99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5125" h="990112">
                  <a:moveTo>
                    <a:pt x="0" y="990112"/>
                  </a:moveTo>
                  <a:cubicBezTo>
                    <a:pt x="187521" y="660075"/>
                    <a:pt x="270267" y="-1422"/>
                    <a:pt x="562563" y="2"/>
                  </a:cubicBezTo>
                  <a:cubicBezTo>
                    <a:pt x="854859" y="1426"/>
                    <a:pt x="937604" y="660075"/>
                    <a:pt x="1125125" y="990112"/>
                  </a:cubicBezTo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5406942-36F4-79C1-FE55-480A044ED8F9}"/>
                </a:ext>
              </a:extLst>
            </p:cNvPr>
            <p:cNvSpPr/>
            <p:nvPr/>
          </p:nvSpPr>
          <p:spPr bwMode="auto">
            <a:xfrm rot="1873133" flipH="1">
              <a:off x="11747989" y="5328425"/>
              <a:ext cx="388956" cy="284688"/>
            </a:xfrm>
            <a:custGeom>
              <a:avLst/>
              <a:gdLst>
                <a:gd name="connsiteX0" fmla="*/ 562563 w 1125125"/>
                <a:gd name="connsiteY0" fmla="*/ 2 h 990112"/>
                <a:gd name="connsiteX1" fmla="*/ 1125125 w 1125125"/>
                <a:gd name="connsiteY1" fmla="*/ 990112 h 990112"/>
                <a:gd name="connsiteX2" fmla="*/ 570063 w 1125125"/>
                <a:gd name="connsiteY2" fmla="*/ 990112 h 990112"/>
                <a:gd name="connsiteX3" fmla="*/ 540060 w 1125125"/>
                <a:gd name="connsiteY3" fmla="*/ 810092 h 990112"/>
                <a:gd name="connsiteX4" fmla="*/ 510057 w 1125125"/>
                <a:gd name="connsiteY4" fmla="*/ 990112 h 990112"/>
                <a:gd name="connsiteX5" fmla="*/ 0 w 1125125"/>
                <a:gd name="connsiteY5" fmla="*/ 990112 h 990112"/>
                <a:gd name="connsiteX6" fmla="*/ 562563 w 1125125"/>
                <a:gd name="connsiteY6" fmla="*/ 2 h 990112"/>
                <a:gd name="connsiteX0" fmla="*/ 540060 w 1125125"/>
                <a:gd name="connsiteY0" fmla="*/ 810092 h 990112"/>
                <a:gd name="connsiteX1" fmla="*/ 510057 w 1125125"/>
                <a:gd name="connsiteY1" fmla="*/ 990112 h 990112"/>
                <a:gd name="connsiteX2" fmla="*/ 0 w 1125125"/>
                <a:gd name="connsiteY2" fmla="*/ 990112 h 990112"/>
                <a:gd name="connsiteX3" fmla="*/ 562563 w 1125125"/>
                <a:gd name="connsiteY3" fmla="*/ 2 h 990112"/>
                <a:gd name="connsiteX4" fmla="*/ 1125125 w 1125125"/>
                <a:gd name="connsiteY4" fmla="*/ 990112 h 990112"/>
                <a:gd name="connsiteX5" fmla="*/ 570063 w 1125125"/>
                <a:gd name="connsiteY5" fmla="*/ 990112 h 990112"/>
                <a:gd name="connsiteX6" fmla="*/ 631500 w 1125125"/>
                <a:gd name="connsiteY6" fmla="*/ 901532 h 990112"/>
                <a:gd name="connsiteX0" fmla="*/ 540060 w 1125125"/>
                <a:gd name="connsiteY0" fmla="*/ 810092 h 990112"/>
                <a:gd name="connsiteX1" fmla="*/ 510057 w 1125125"/>
                <a:gd name="connsiteY1" fmla="*/ 990112 h 990112"/>
                <a:gd name="connsiteX2" fmla="*/ 0 w 1125125"/>
                <a:gd name="connsiteY2" fmla="*/ 990112 h 990112"/>
                <a:gd name="connsiteX3" fmla="*/ 562563 w 1125125"/>
                <a:gd name="connsiteY3" fmla="*/ 2 h 990112"/>
                <a:gd name="connsiteX4" fmla="*/ 1125125 w 1125125"/>
                <a:gd name="connsiteY4" fmla="*/ 990112 h 990112"/>
                <a:gd name="connsiteX5" fmla="*/ 570063 w 1125125"/>
                <a:gd name="connsiteY5" fmla="*/ 990112 h 990112"/>
                <a:gd name="connsiteX0" fmla="*/ 510057 w 1125125"/>
                <a:gd name="connsiteY0" fmla="*/ 990112 h 990112"/>
                <a:gd name="connsiteX1" fmla="*/ 0 w 1125125"/>
                <a:gd name="connsiteY1" fmla="*/ 990112 h 990112"/>
                <a:gd name="connsiteX2" fmla="*/ 562563 w 1125125"/>
                <a:gd name="connsiteY2" fmla="*/ 2 h 990112"/>
                <a:gd name="connsiteX3" fmla="*/ 1125125 w 1125125"/>
                <a:gd name="connsiteY3" fmla="*/ 990112 h 990112"/>
                <a:gd name="connsiteX4" fmla="*/ 570063 w 1125125"/>
                <a:gd name="connsiteY4" fmla="*/ 990112 h 990112"/>
                <a:gd name="connsiteX0" fmla="*/ 0 w 1125125"/>
                <a:gd name="connsiteY0" fmla="*/ 990112 h 990112"/>
                <a:gd name="connsiteX1" fmla="*/ 562563 w 1125125"/>
                <a:gd name="connsiteY1" fmla="*/ 2 h 990112"/>
                <a:gd name="connsiteX2" fmla="*/ 1125125 w 1125125"/>
                <a:gd name="connsiteY2" fmla="*/ 990112 h 990112"/>
                <a:gd name="connsiteX3" fmla="*/ 570063 w 1125125"/>
                <a:gd name="connsiteY3" fmla="*/ 990112 h 990112"/>
                <a:gd name="connsiteX0" fmla="*/ 0 w 1125125"/>
                <a:gd name="connsiteY0" fmla="*/ 990112 h 990112"/>
                <a:gd name="connsiteX1" fmla="*/ 562563 w 1125125"/>
                <a:gd name="connsiteY1" fmla="*/ 2 h 990112"/>
                <a:gd name="connsiteX2" fmla="*/ 1125125 w 1125125"/>
                <a:gd name="connsiteY2" fmla="*/ 990112 h 990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5125" h="990112">
                  <a:moveTo>
                    <a:pt x="0" y="990112"/>
                  </a:moveTo>
                  <a:cubicBezTo>
                    <a:pt x="187521" y="660075"/>
                    <a:pt x="270267" y="-1422"/>
                    <a:pt x="562563" y="2"/>
                  </a:cubicBezTo>
                  <a:cubicBezTo>
                    <a:pt x="854859" y="1426"/>
                    <a:pt x="937604" y="660075"/>
                    <a:pt x="1125125" y="990112"/>
                  </a:cubicBezTo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278BDBCA-94DF-8576-AF21-B471A8CBF4C2}"/>
                </a:ext>
              </a:extLst>
            </p:cNvPr>
            <p:cNvSpPr/>
            <p:nvPr/>
          </p:nvSpPr>
          <p:spPr bwMode="auto">
            <a:xfrm rot="900000">
              <a:off x="10987272" y="6134375"/>
              <a:ext cx="328006" cy="92291"/>
            </a:xfrm>
            <a:custGeom>
              <a:avLst/>
              <a:gdLst>
                <a:gd name="connsiteX0" fmla="*/ 0 w 700228"/>
                <a:gd name="connsiteY0" fmla="*/ 0 h 213606"/>
                <a:gd name="connsiteX1" fmla="*/ 35544 w 700228"/>
                <a:gd name="connsiteY1" fmla="*/ 23491 h 213606"/>
                <a:gd name="connsiteX2" fmla="*/ 350114 w 700228"/>
                <a:gd name="connsiteY2" fmla="*/ 94543 h 213606"/>
                <a:gd name="connsiteX3" fmla="*/ 664685 w 700228"/>
                <a:gd name="connsiteY3" fmla="*/ 23491 h 213606"/>
                <a:gd name="connsiteX4" fmla="*/ 700228 w 700228"/>
                <a:gd name="connsiteY4" fmla="*/ 0 h 213606"/>
                <a:gd name="connsiteX5" fmla="*/ 697296 w 700228"/>
                <a:gd name="connsiteY5" fmla="*/ 19909 h 213606"/>
                <a:gd name="connsiteX6" fmla="*/ 350114 w 700228"/>
                <a:gd name="connsiteY6" fmla="*/ 213606 h 213606"/>
                <a:gd name="connsiteX7" fmla="*/ 2932 w 700228"/>
                <a:gd name="connsiteY7" fmla="*/ 19909 h 21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0228" h="213606">
                  <a:moveTo>
                    <a:pt x="0" y="0"/>
                  </a:moveTo>
                  <a:lnTo>
                    <a:pt x="35544" y="23491"/>
                  </a:lnTo>
                  <a:cubicBezTo>
                    <a:pt x="116049" y="67391"/>
                    <a:pt x="227267" y="94543"/>
                    <a:pt x="350114" y="94543"/>
                  </a:cubicBezTo>
                  <a:cubicBezTo>
                    <a:pt x="472962" y="94543"/>
                    <a:pt x="584179" y="67391"/>
                    <a:pt x="664685" y="23491"/>
                  </a:cubicBezTo>
                  <a:lnTo>
                    <a:pt x="700228" y="0"/>
                  </a:lnTo>
                  <a:lnTo>
                    <a:pt x="697296" y="19909"/>
                  </a:lnTo>
                  <a:cubicBezTo>
                    <a:pt x="664252" y="130452"/>
                    <a:pt x="521369" y="213606"/>
                    <a:pt x="350114" y="213606"/>
                  </a:cubicBezTo>
                  <a:cubicBezTo>
                    <a:pt x="178859" y="213606"/>
                    <a:pt x="35977" y="130452"/>
                    <a:pt x="2932" y="1990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CBE621B5-25AA-1A6F-9B20-F7BFFF75C721}"/>
                </a:ext>
              </a:extLst>
            </p:cNvPr>
            <p:cNvSpPr/>
            <p:nvPr/>
          </p:nvSpPr>
          <p:spPr bwMode="auto">
            <a:xfrm rot="20700000" flipH="1">
              <a:off x="11586251" y="6134376"/>
              <a:ext cx="328006" cy="92291"/>
            </a:xfrm>
            <a:custGeom>
              <a:avLst/>
              <a:gdLst>
                <a:gd name="connsiteX0" fmla="*/ 0 w 700228"/>
                <a:gd name="connsiteY0" fmla="*/ 0 h 213606"/>
                <a:gd name="connsiteX1" fmla="*/ 35544 w 700228"/>
                <a:gd name="connsiteY1" fmla="*/ 23491 h 213606"/>
                <a:gd name="connsiteX2" fmla="*/ 350114 w 700228"/>
                <a:gd name="connsiteY2" fmla="*/ 94543 h 213606"/>
                <a:gd name="connsiteX3" fmla="*/ 664685 w 700228"/>
                <a:gd name="connsiteY3" fmla="*/ 23491 h 213606"/>
                <a:gd name="connsiteX4" fmla="*/ 700228 w 700228"/>
                <a:gd name="connsiteY4" fmla="*/ 0 h 213606"/>
                <a:gd name="connsiteX5" fmla="*/ 697296 w 700228"/>
                <a:gd name="connsiteY5" fmla="*/ 19909 h 213606"/>
                <a:gd name="connsiteX6" fmla="*/ 350114 w 700228"/>
                <a:gd name="connsiteY6" fmla="*/ 213606 h 213606"/>
                <a:gd name="connsiteX7" fmla="*/ 2932 w 700228"/>
                <a:gd name="connsiteY7" fmla="*/ 19909 h 21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0228" h="213606">
                  <a:moveTo>
                    <a:pt x="0" y="0"/>
                  </a:moveTo>
                  <a:lnTo>
                    <a:pt x="35544" y="23491"/>
                  </a:lnTo>
                  <a:cubicBezTo>
                    <a:pt x="116049" y="67391"/>
                    <a:pt x="227267" y="94543"/>
                    <a:pt x="350114" y="94543"/>
                  </a:cubicBezTo>
                  <a:cubicBezTo>
                    <a:pt x="472962" y="94543"/>
                    <a:pt x="584179" y="67391"/>
                    <a:pt x="664685" y="23491"/>
                  </a:cubicBezTo>
                  <a:lnTo>
                    <a:pt x="700228" y="0"/>
                  </a:lnTo>
                  <a:lnTo>
                    <a:pt x="697296" y="19909"/>
                  </a:lnTo>
                  <a:cubicBezTo>
                    <a:pt x="664252" y="130452"/>
                    <a:pt x="521369" y="213606"/>
                    <a:pt x="350114" y="213606"/>
                  </a:cubicBezTo>
                  <a:cubicBezTo>
                    <a:pt x="178859" y="213606"/>
                    <a:pt x="35977" y="130452"/>
                    <a:pt x="2932" y="1990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0BDFCE25-6C87-C9FD-341F-1101CFAFC184}"/>
              </a:ext>
            </a:extLst>
          </p:cNvPr>
          <p:cNvGrpSpPr/>
          <p:nvPr/>
        </p:nvGrpSpPr>
        <p:grpSpPr>
          <a:xfrm flipH="1">
            <a:off x="631337" y="957342"/>
            <a:ext cx="1625600" cy="1317724"/>
            <a:chOff x="3832225" y="1079500"/>
            <a:chExt cx="2232026" cy="1809298"/>
          </a:xfrm>
          <a:solidFill>
            <a:schemeClr val="bg1"/>
          </a:solidFill>
        </p:grpSpPr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EF5BAC07-152A-DDF3-E3BA-4982037FF05A}"/>
                </a:ext>
              </a:extLst>
            </p:cNvPr>
            <p:cNvSpPr/>
            <p:nvPr/>
          </p:nvSpPr>
          <p:spPr>
            <a:xfrm>
              <a:off x="3832225" y="1079500"/>
              <a:ext cx="2232026" cy="14605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ja-JP" altLang="en-US" dirty="0">
                  <a:solidFill>
                    <a:sysClr val="windowText" lastClr="000000"/>
                  </a:solidFill>
                </a:rPr>
                <a:t>俺は</a:t>
              </a:r>
              <a:br>
                <a:rPr kumimoji="1" lang="en-US" altLang="ja-JP" dirty="0">
                  <a:solidFill>
                    <a:sysClr val="windowText" lastClr="000000"/>
                  </a:solidFill>
                </a:rPr>
              </a:br>
              <a:r>
                <a:rPr kumimoji="1" lang="ja-JP" altLang="en-US" dirty="0">
                  <a:solidFill>
                    <a:sysClr val="windowText" lastClr="000000"/>
                  </a:solidFill>
                </a:rPr>
                <a:t>わるくない</a:t>
              </a:r>
            </a:p>
          </p:txBody>
        </p:sp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D5FEB034-CD17-6307-96E6-9CC51D6FE1B8}"/>
                </a:ext>
              </a:extLst>
            </p:cNvPr>
            <p:cNvSpPr/>
            <p:nvPr/>
          </p:nvSpPr>
          <p:spPr>
            <a:xfrm>
              <a:off x="4241800" y="2378074"/>
              <a:ext cx="356310" cy="253851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C36D6551-2659-9C81-8277-CE036EC365EB}"/>
                </a:ext>
              </a:extLst>
            </p:cNvPr>
            <p:cNvSpPr/>
            <p:nvPr/>
          </p:nvSpPr>
          <p:spPr>
            <a:xfrm>
              <a:off x="4139407" y="2631925"/>
              <a:ext cx="204786" cy="14589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E90D5686-BD37-9778-D013-86D063B9740A}"/>
                </a:ext>
              </a:extLst>
            </p:cNvPr>
            <p:cNvSpPr/>
            <p:nvPr/>
          </p:nvSpPr>
          <p:spPr>
            <a:xfrm>
              <a:off x="4018413" y="2787650"/>
              <a:ext cx="141974" cy="10114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D56AA14C-CE20-12D3-703B-2ADCFA77B39A}"/>
              </a:ext>
            </a:extLst>
          </p:cNvPr>
          <p:cNvGrpSpPr/>
          <p:nvPr/>
        </p:nvGrpSpPr>
        <p:grpSpPr>
          <a:xfrm>
            <a:off x="3843349" y="1515247"/>
            <a:ext cx="1200389" cy="1997243"/>
            <a:chOff x="5228136" y="1441329"/>
            <a:chExt cx="1624111" cy="2702244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D915DB22-5DC6-23BA-1E1F-3543D86B3DCD}"/>
                </a:ext>
              </a:extLst>
            </p:cNvPr>
            <p:cNvGrpSpPr/>
            <p:nvPr/>
          </p:nvGrpSpPr>
          <p:grpSpPr>
            <a:xfrm>
              <a:off x="5228136" y="1441329"/>
              <a:ext cx="1624111" cy="2702244"/>
              <a:chOff x="1560336" y="1221811"/>
              <a:chExt cx="1624111" cy="2702244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C8D4089E-79BD-9B52-32E2-2BCF34AA9320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4BA4100E-ABA8-97CE-7913-6D6EC4AB805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14C68E1C-81F4-63B9-96A8-DF47DD457FD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505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34D50531-ED34-B81B-3C59-B15C9020408E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C05B2869-3B03-26A2-92DC-1A17E2D22E69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505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DAC0A51C-2CE3-DA41-431B-74F53357D434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F7753C5E-8521-5EEE-13DC-2E05DA9D31F9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322" name="台形 321">
                  <a:extLst>
                    <a:ext uri="{FF2B5EF4-FFF2-40B4-BE49-F238E27FC236}">
                      <a16:creationId xmlns:a16="http://schemas.microsoft.com/office/drawing/2014/main" id="{A9002FCA-8DC5-ACDF-F46E-E73F7E5CD088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738FD8EC-9276-FED9-875C-741DCB1B8D3B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F3EC7C99-EF5F-225B-B8F0-77148C150355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0CEA789D-60B9-A2ED-A2C4-B5F35278264E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二等辺三角形 46">
                  <a:extLst>
                    <a:ext uri="{FF2B5EF4-FFF2-40B4-BE49-F238E27FC236}">
                      <a16:creationId xmlns:a16="http://schemas.microsoft.com/office/drawing/2014/main" id="{D68638D8-CB7E-238E-03E8-D0CC18B0AC31}"/>
                    </a:ext>
                  </a:extLst>
                </p:cNvPr>
                <p:cNvSpPr/>
                <p:nvPr/>
              </p:nvSpPr>
              <p:spPr bwMode="auto">
                <a:xfrm rot="10800000"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541A308-2A37-1822-94C1-6D47BA8D62C3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0208CC03-F5D2-050B-8F95-DFB81CF41C00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29" name="直線コネクタ 328">
                  <a:extLst>
                    <a:ext uri="{FF2B5EF4-FFF2-40B4-BE49-F238E27FC236}">
                      <a16:creationId xmlns:a16="http://schemas.microsoft.com/office/drawing/2014/main" id="{A0B54DAC-C49A-B0E6-2F6C-277B3BB20FE1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30" name="直線コネクタ 329">
                  <a:extLst>
                    <a:ext uri="{FF2B5EF4-FFF2-40B4-BE49-F238E27FC236}">
                      <a16:creationId xmlns:a16="http://schemas.microsoft.com/office/drawing/2014/main" id="{953152F6-DC51-9044-3D11-61D6ECEAB475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31" name="直線コネクタ 330">
                  <a:extLst>
                    <a:ext uri="{FF2B5EF4-FFF2-40B4-BE49-F238E27FC236}">
                      <a16:creationId xmlns:a16="http://schemas.microsoft.com/office/drawing/2014/main" id="{ABC37C73-2B11-6ADA-C969-4F7FD1BFED2D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E34DF7A9-A14D-C87C-D5F5-92F43BED6C82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93532124-E0F4-6448-AB23-36E5AD10C891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5" name="台形 334">
                    <a:extLst>
                      <a:ext uri="{FF2B5EF4-FFF2-40B4-BE49-F238E27FC236}">
                        <a16:creationId xmlns:a16="http://schemas.microsoft.com/office/drawing/2014/main" id="{AC568FF0-A36B-472A-2685-1F6F2CFE61B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E7445345-E225-5DCB-0299-9D03BA829B8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台形 336">
                    <a:extLst>
                      <a:ext uri="{FF2B5EF4-FFF2-40B4-BE49-F238E27FC236}">
                        <a16:creationId xmlns:a16="http://schemas.microsoft.com/office/drawing/2014/main" id="{559BC40E-1D76-1B1F-12C8-B800E315B56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3" name="加算記号 332">
                  <a:extLst>
                    <a:ext uri="{FF2B5EF4-FFF2-40B4-BE49-F238E27FC236}">
                      <a16:creationId xmlns:a16="http://schemas.microsoft.com/office/drawing/2014/main" id="{01D79458-4A02-D5DF-B012-15FBB4F2027D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4" name="楕円 22">
              <a:extLst>
                <a:ext uri="{FF2B5EF4-FFF2-40B4-BE49-F238E27FC236}">
                  <a16:creationId xmlns:a16="http://schemas.microsoft.com/office/drawing/2014/main" id="{5223C83F-EB3B-0157-A798-8450E2C1927C}"/>
                </a:ext>
              </a:extLst>
            </p:cNvPr>
            <p:cNvSpPr/>
            <p:nvPr/>
          </p:nvSpPr>
          <p:spPr>
            <a:xfrm>
              <a:off x="6585196" y="2137505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5" name="楕円 22">
              <a:extLst>
                <a:ext uri="{FF2B5EF4-FFF2-40B4-BE49-F238E27FC236}">
                  <a16:creationId xmlns:a16="http://schemas.microsoft.com/office/drawing/2014/main" id="{1AA4E423-4D7A-9221-849E-82048ADB48AF}"/>
                </a:ext>
              </a:extLst>
            </p:cNvPr>
            <p:cNvSpPr/>
            <p:nvPr/>
          </p:nvSpPr>
          <p:spPr>
            <a:xfrm>
              <a:off x="5570600" y="1514089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6" name="楕円 22">
              <a:extLst>
                <a:ext uri="{FF2B5EF4-FFF2-40B4-BE49-F238E27FC236}">
                  <a16:creationId xmlns:a16="http://schemas.microsoft.com/office/drawing/2014/main" id="{C6C068FF-399D-A390-ABA9-2AF9F2BEA2AD}"/>
                </a:ext>
              </a:extLst>
            </p:cNvPr>
            <p:cNvSpPr/>
            <p:nvPr/>
          </p:nvSpPr>
          <p:spPr>
            <a:xfrm>
              <a:off x="6342309" y="178031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7" name="楕円 316">
              <a:extLst>
                <a:ext uri="{FF2B5EF4-FFF2-40B4-BE49-F238E27FC236}">
                  <a16:creationId xmlns:a16="http://schemas.microsoft.com/office/drawing/2014/main" id="{276E3291-BC4F-7836-C54A-EB7D59A810E3}"/>
                </a:ext>
              </a:extLst>
            </p:cNvPr>
            <p:cNvSpPr/>
            <p:nvPr/>
          </p:nvSpPr>
          <p:spPr bwMode="auto">
            <a:xfrm>
              <a:off x="5639952" y="2334812"/>
              <a:ext cx="132197" cy="19912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5758DD2-8909-3975-5173-DE3BB47895F9}"/>
                </a:ext>
              </a:extLst>
            </p:cNvPr>
            <p:cNvSpPr/>
            <p:nvPr/>
          </p:nvSpPr>
          <p:spPr bwMode="auto">
            <a:xfrm>
              <a:off x="6301940" y="2334812"/>
              <a:ext cx="132197" cy="19912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52D60099-E98B-BC54-3346-E24E5F87030F}"/>
              </a:ext>
            </a:extLst>
          </p:cNvPr>
          <p:cNvGrpSpPr/>
          <p:nvPr/>
        </p:nvGrpSpPr>
        <p:grpSpPr>
          <a:xfrm>
            <a:off x="4744372" y="678183"/>
            <a:ext cx="1740817" cy="1159236"/>
            <a:chOff x="6889981" y="988453"/>
            <a:chExt cx="2109341" cy="1404642"/>
          </a:xfrm>
          <a:solidFill>
            <a:schemeClr val="bg1"/>
          </a:solidFill>
        </p:grpSpPr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90382701-2FE0-9068-9A91-9C273A3234E8}"/>
                </a:ext>
              </a:extLst>
            </p:cNvPr>
            <p:cNvSpPr/>
            <p:nvPr/>
          </p:nvSpPr>
          <p:spPr>
            <a:xfrm flipH="1">
              <a:off x="6889981" y="988453"/>
              <a:ext cx="2109341" cy="1240397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</a:rPr>
                <a:t>あついなぁ</a:t>
              </a: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4C6B3D72-78F6-51BA-2815-B629518415F2}"/>
                </a:ext>
              </a:extLst>
            </p:cNvPr>
            <p:cNvSpPr/>
            <p:nvPr/>
          </p:nvSpPr>
          <p:spPr>
            <a:xfrm flipH="1">
              <a:off x="7418403" y="2043088"/>
              <a:ext cx="315896" cy="185762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4F336440-365F-3A5F-CDA4-C630B4C1D9B1}"/>
                </a:ext>
              </a:extLst>
            </p:cNvPr>
            <p:cNvSpPr/>
            <p:nvPr/>
          </p:nvSpPr>
          <p:spPr>
            <a:xfrm flipH="1">
              <a:off x="7301785" y="2203450"/>
              <a:ext cx="180832" cy="106338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FD39E159-B8BE-4833-DA72-24DA47203F7C}"/>
                </a:ext>
              </a:extLst>
            </p:cNvPr>
            <p:cNvSpPr/>
            <p:nvPr/>
          </p:nvSpPr>
          <p:spPr>
            <a:xfrm flipH="1">
              <a:off x="7142549" y="2299457"/>
              <a:ext cx="159236" cy="93638"/>
            </a:xfrm>
            <a:custGeom>
              <a:avLst/>
              <a:gdLst>
                <a:gd name="connsiteX0" fmla="*/ 1344211 w 2109341"/>
                <a:gd name="connsiteY0" fmla="*/ 643 h 1837844"/>
                <a:gd name="connsiteX1" fmla="*/ 2021167 w 2109341"/>
                <a:gd name="connsiteY1" fmla="*/ 360916 h 1837844"/>
                <a:gd name="connsiteX2" fmla="*/ 1476160 w 2109341"/>
                <a:gd name="connsiteY2" fmla="*/ 1648962 h 1837844"/>
                <a:gd name="connsiteX3" fmla="*/ 88176 w 2109341"/>
                <a:gd name="connsiteY3" fmla="*/ 1476929 h 1837844"/>
                <a:gd name="connsiteX4" fmla="*/ 633182 w 2109341"/>
                <a:gd name="connsiteY4" fmla="*/ 188882 h 1837844"/>
                <a:gd name="connsiteX5" fmla="*/ 1344211 w 2109341"/>
                <a:gd name="connsiteY5" fmla="*/ 643 h 1837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9341" h="1837844">
                  <a:moveTo>
                    <a:pt x="1344211" y="643"/>
                  </a:moveTo>
                  <a:cubicBezTo>
                    <a:pt x="1636319" y="10528"/>
                    <a:pt x="1890227" y="134121"/>
                    <a:pt x="2021167" y="360916"/>
                  </a:cubicBezTo>
                  <a:cubicBezTo>
                    <a:pt x="2253949" y="764106"/>
                    <a:pt x="2009941" y="1340784"/>
                    <a:pt x="1476160" y="1648962"/>
                  </a:cubicBezTo>
                  <a:cubicBezTo>
                    <a:pt x="942379" y="1957141"/>
                    <a:pt x="320958" y="1880119"/>
                    <a:pt x="88176" y="1476929"/>
                  </a:cubicBezTo>
                  <a:cubicBezTo>
                    <a:pt x="-144606" y="1073738"/>
                    <a:pt x="99401" y="497060"/>
                    <a:pt x="633182" y="188882"/>
                  </a:cubicBezTo>
                  <a:cubicBezTo>
                    <a:pt x="866711" y="54054"/>
                    <a:pt x="1117016" y="-7045"/>
                    <a:pt x="1344211" y="643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0E257191-3D7B-48AD-386D-4F37B41AE416}"/>
              </a:ext>
            </a:extLst>
          </p:cNvPr>
          <p:cNvGrpSpPr/>
          <p:nvPr/>
        </p:nvGrpSpPr>
        <p:grpSpPr>
          <a:xfrm>
            <a:off x="6607427" y="1749674"/>
            <a:ext cx="1599435" cy="1765349"/>
            <a:chOff x="2123514" y="3935411"/>
            <a:chExt cx="1104900" cy="1209677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CE61F2FF-D023-EE2D-A33F-CB1A4277B031}"/>
                </a:ext>
              </a:extLst>
            </p:cNvPr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355" name="円/楕円 291">
                <a:extLst>
                  <a:ext uri="{FF2B5EF4-FFF2-40B4-BE49-F238E27FC236}">
                    <a16:creationId xmlns:a16="http://schemas.microsoft.com/office/drawing/2014/main" id="{A9884B19-D260-DBBE-CCA4-D81FA0B1C5D9}"/>
                  </a:ext>
                </a:extLst>
              </p:cNvPr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角丸四角形 292">
                <a:extLst>
                  <a:ext uri="{FF2B5EF4-FFF2-40B4-BE49-F238E27FC236}">
                    <a16:creationId xmlns:a16="http://schemas.microsoft.com/office/drawing/2014/main" id="{2D9601CF-66F9-45D6-31A1-184EFB329612}"/>
                  </a:ext>
                </a:extLst>
              </p:cNvPr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円/楕円 293">
                <a:extLst>
                  <a:ext uri="{FF2B5EF4-FFF2-40B4-BE49-F238E27FC236}">
                    <a16:creationId xmlns:a16="http://schemas.microsoft.com/office/drawing/2014/main" id="{170F1F6A-2B98-21C7-4D89-2BF64A1B61CE}"/>
                  </a:ext>
                </a:extLst>
              </p:cNvPr>
              <p:cNvSpPr/>
              <p:nvPr/>
            </p:nvSpPr>
            <p:spPr>
              <a:xfrm>
                <a:off x="758358" y="4383129"/>
                <a:ext cx="985186" cy="60760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角丸四角形 294">
                <a:extLst>
                  <a:ext uri="{FF2B5EF4-FFF2-40B4-BE49-F238E27FC236}">
                    <a16:creationId xmlns:a16="http://schemas.microsoft.com/office/drawing/2014/main" id="{6FE5993B-4ECA-B150-8BF9-7025C4F0ADAC}"/>
                  </a:ext>
                </a:extLst>
              </p:cNvPr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320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角丸四角形 295">
                <a:extLst>
                  <a:ext uri="{FF2B5EF4-FFF2-40B4-BE49-F238E27FC236}">
                    <a16:creationId xmlns:a16="http://schemas.microsoft.com/office/drawing/2014/main" id="{421E5C09-044C-4B29-EED2-FD29C31E28B1}"/>
                  </a:ext>
                </a:extLst>
              </p:cNvPr>
              <p:cNvSpPr/>
              <p:nvPr/>
            </p:nvSpPr>
            <p:spPr>
              <a:xfrm>
                <a:off x="698500" y="4286250"/>
                <a:ext cx="1104900" cy="377432"/>
              </a:xfrm>
              <a:prstGeom prst="roundRect">
                <a:avLst>
                  <a:gd name="adj" fmla="val 23612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角丸四角形 296">
                <a:extLst>
                  <a:ext uri="{FF2B5EF4-FFF2-40B4-BE49-F238E27FC236}">
                    <a16:creationId xmlns:a16="http://schemas.microsoft.com/office/drawing/2014/main" id="{7CC56EF1-5C9E-6735-5695-2B4B41D9DCE8}"/>
                  </a:ext>
                </a:extLst>
              </p:cNvPr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片側の 2 つの角を丸めた四角形 297">
                <a:extLst>
                  <a:ext uri="{FF2B5EF4-FFF2-40B4-BE49-F238E27FC236}">
                    <a16:creationId xmlns:a16="http://schemas.microsoft.com/office/drawing/2014/main" id="{B694609E-FCE9-DB78-787F-269A8D2C3345}"/>
                  </a:ext>
                </a:extLst>
              </p:cNvPr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CD040AAA-56CD-40A2-8CC3-63B58A63CC08}"/>
                  </a:ext>
                </a:extLst>
              </p:cNvPr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63" name="片側の 2 つの角を丸めた四角形 299">
                  <a:extLst>
                    <a:ext uri="{FF2B5EF4-FFF2-40B4-BE49-F238E27FC236}">
                      <a16:creationId xmlns:a16="http://schemas.microsoft.com/office/drawing/2014/main" id="{482C07E1-CF6A-5422-95EA-57E3DDDFE04C}"/>
                    </a:ext>
                  </a:extLst>
                </p:cNvPr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片側の 2 つの角を丸めた四角形 300">
                  <a:extLst>
                    <a:ext uri="{FF2B5EF4-FFF2-40B4-BE49-F238E27FC236}">
                      <a16:creationId xmlns:a16="http://schemas.microsoft.com/office/drawing/2014/main" id="{226C2A5D-B941-6B09-EDA4-A7C0193DFF1B}"/>
                    </a:ext>
                  </a:extLst>
                </p:cNvPr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片側の 2 つの角を丸めた四角形 301">
                  <a:extLst>
                    <a:ext uri="{FF2B5EF4-FFF2-40B4-BE49-F238E27FC236}">
                      <a16:creationId xmlns:a16="http://schemas.microsoft.com/office/drawing/2014/main" id="{8CFFEC63-9104-51BE-7F73-E79573277309}"/>
                    </a:ext>
                  </a:extLst>
                </p:cNvPr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片側の 2 つの角を丸めた四角形 302">
                  <a:extLst>
                    <a:ext uri="{FF2B5EF4-FFF2-40B4-BE49-F238E27FC236}">
                      <a16:creationId xmlns:a16="http://schemas.microsoft.com/office/drawing/2014/main" id="{4A918902-DED6-EC17-0568-7CD006D79B92}"/>
                    </a:ext>
                  </a:extLst>
                </p:cNvPr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片側の 2 つの角を丸めた四角形 303">
                  <a:extLst>
                    <a:ext uri="{FF2B5EF4-FFF2-40B4-BE49-F238E27FC236}">
                      <a16:creationId xmlns:a16="http://schemas.microsoft.com/office/drawing/2014/main" id="{EF9359D3-098D-4120-E747-B6220769E591}"/>
                    </a:ext>
                  </a:extLst>
                </p:cNvPr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9" name="正方形/長方形 28">
              <a:extLst>
                <a:ext uri="{FF2B5EF4-FFF2-40B4-BE49-F238E27FC236}">
                  <a16:creationId xmlns:a16="http://schemas.microsoft.com/office/drawing/2014/main" id="{B44CF5C0-8947-5776-B7F4-1CFFB79E9C73}"/>
                </a:ext>
              </a:extLst>
            </p:cNvPr>
            <p:cNvSpPr/>
            <p:nvPr/>
          </p:nvSpPr>
          <p:spPr>
            <a:xfrm>
              <a:off x="2634450" y="4340226"/>
              <a:ext cx="83027" cy="160338"/>
            </a:xfrm>
            <a:custGeom>
              <a:avLst/>
              <a:gdLst>
                <a:gd name="connsiteX0" fmla="*/ 0 w 157488"/>
                <a:gd name="connsiteY0" fmla="*/ 0 h 306606"/>
                <a:gd name="connsiteX1" fmla="*/ 157488 w 157488"/>
                <a:gd name="connsiteY1" fmla="*/ 0 h 306606"/>
                <a:gd name="connsiteX2" fmla="*/ 157488 w 157488"/>
                <a:gd name="connsiteY2" fmla="*/ 306606 h 306606"/>
                <a:gd name="connsiteX3" fmla="*/ 0 w 157488"/>
                <a:gd name="connsiteY3" fmla="*/ 306606 h 306606"/>
                <a:gd name="connsiteX4" fmla="*/ 0 w 157488"/>
                <a:gd name="connsiteY4" fmla="*/ 0 h 306606"/>
                <a:gd name="connsiteX0" fmla="*/ 0 w 157488"/>
                <a:gd name="connsiteY0" fmla="*/ 0 h 355393"/>
                <a:gd name="connsiteX1" fmla="*/ 157488 w 157488"/>
                <a:gd name="connsiteY1" fmla="*/ 0 h 355393"/>
                <a:gd name="connsiteX2" fmla="*/ 157488 w 157488"/>
                <a:gd name="connsiteY2" fmla="*/ 306606 h 355393"/>
                <a:gd name="connsiteX3" fmla="*/ 79725 w 157488"/>
                <a:gd name="connsiteY3" fmla="*/ 355391 h 355393"/>
                <a:gd name="connsiteX4" fmla="*/ 0 w 157488"/>
                <a:gd name="connsiteY4" fmla="*/ 306606 h 355393"/>
                <a:gd name="connsiteX5" fmla="*/ 0 w 157488"/>
                <a:gd name="connsiteY5" fmla="*/ 0 h 355393"/>
                <a:gd name="connsiteX0" fmla="*/ 79725 w 171165"/>
                <a:gd name="connsiteY0" fmla="*/ 355391 h 446831"/>
                <a:gd name="connsiteX1" fmla="*/ 0 w 171165"/>
                <a:gd name="connsiteY1" fmla="*/ 306606 h 446831"/>
                <a:gd name="connsiteX2" fmla="*/ 0 w 171165"/>
                <a:gd name="connsiteY2" fmla="*/ 0 h 446831"/>
                <a:gd name="connsiteX3" fmla="*/ 157488 w 171165"/>
                <a:gd name="connsiteY3" fmla="*/ 0 h 446831"/>
                <a:gd name="connsiteX4" fmla="*/ 157488 w 171165"/>
                <a:gd name="connsiteY4" fmla="*/ 306606 h 446831"/>
                <a:gd name="connsiteX5" fmla="*/ 171165 w 171165"/>
                <a:gd name="connsiteY5" fmla="*/ 446831 h 446831"/>
                <a:gd name="connsiteX0" fmla="*/ 0 w 171165"/>
                <a:gd name="connsiteY0" fmla="*/ 306606 h 446831"/>
                <a:gd name="connsiteX1" fmla="*/ 0 w 171165"/>
                <a:gd name="connsiteY1" fmla="*/ 0 h 446831"/>
                <a:gd name="connsiteX2" fmla="*/ 157488 w 171165"/>
                <a:gd name="connsiteY2" fmla="*/ 0 h 446831"/>
                <a:gd name="connsiteX3" fmla="*/ 157488 w 171165"/>
                <a:gd name="connsiteY3" fmla="*/ 306606 h 446831"/>
                <a:gd name="connsiteX4" fmla="*/ 171165 w 171165"/>
                <a:gd name="connsiteY4" fmla="*/ 446831 h 446831"/>
                <a:gd name="connsiteX0" fmla="*/ 0 w 157488"/>
                <a:gd name="connsiteY0" fmla="*/ 306606 h 306606"/>
                <a:gd name="connsiteX1" fmla="*/ 0 w 157488"/>
                <a:gd name="connsiteY1" fmla="*/ 0 h 306606"/>
                <a:gd name="connsiteX2" fmla="*/ 157488 w 157488"/>
                <a:gd name="connsiteY2" fmla="*/ 0 h 306606"/>
                <a:gd name="connsiteX3" fmla="*/ 157488 w 157488"/>
                <a:gd name="connsiteY3" fmla="*/ 306606 h 30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488" h="306606">
                  <a:moveTo>
                    <a:pt x="0" y="306606"/>
                  </a:moveTo>
                  <a:lnTo>
                    <a:pt x="0" y="0"/>
                  </a:lnTo>
                  <a:lnTo>
                    <a:pt x="157488" y="0"/>
                  </a:lnTo>
                  <a:lnTo>
                    <a:pt x="157488" y="306606"/>
                  </a:lnTo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涙形 349">
              <a:extLst>
                <a:ext uri="{FF2B5EF4-FFF2-40B4-BE49-F238E27FC236}">
                  <a16:creationId xmlns:a16="http://schemas.microsoft.com/office/drawing/2014/main" id="{DD880DC0-9FDF-F59A-6AA5-1A5BF6FAAF85}"/>
                </a:ext>
              </a:extLst>
            </p:cNvPr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1" name="涙形 350">
              <a:extLst>
                <a:ext uri="{FF2B5EF4-FFF2-40B4-BE49-F238E27FC236}">
                  <a16:creationId xmlns:a16="http://schemas.microsoft.com/office/drawing/2014/main" id="{20B535CE-82A2-CD50-7AD6-F4E67836F4E2}"/>
                </a:ext>
              </a:extLst>
            </p:cNvPr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2" name="涙形 351">
              <a:extLst>
                <a:ext uri="{FF2B5EF4-FFF2-40B4-BE49-F238E27FC236}">
                  <a16:creationId xmlns:a16="http://schemas.microsoft.com/office/drawing/2014/main" id="{7E3AF698-5490-4714-AF5D-2D600155DFE1}"/>
                </a:ext>
              </a:extLst>
            </p:cNvPr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3" name="涙形 352">
              <a:extLst>
                <a:ext uri="{FF2B5EF4-FFF2-40B4-BE49-F238E27FC236}">
                  <a16:creationId xmlns:a16="http://schemas.microsoft.com/office/drawing/2014/main" id="{11334068-BA86-114E-14D3-C5DDA5E0FCF6}"/>
                </a:ext>
              </a:extLst>
            </p:cNvPr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4" name="片側の 2 つの角を丸めた四角形 290">
              <a:extLst>
                <a:ext uri="{FF2B5EF4-FFF2-40B4-BE49-F238E27FC236}">
                  <a16:creationId xmlns:a16="http://schemas.microsoft.com/office/drawing/2014/main" id="{26378F12-B364-FCE3-0DAE-19D7AB37DB3E}"/>
                </a:ext>
              </a:extLst>
            </p:cNvPr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DFCE558C-7919-CD97-7DD3-DEDA4E6DA9BA}"/>
              </a:ext>
            </a:extLst>
          </p:cNvPr>
          <p:cNvGrpSpPr/>
          <p:nvPr/>
        </p:nvGrpSpPr>
        <p:grpSpPr>
          <a:xfrm>
            <a:off x="7625328" y="673960"/>
            <a:ext cx="1695574" cy="1501665"/>
            <a:chOff x="3759200" y="3835400"/>
            <a:chExt cx="2387600" cy="2114550"/>
          </a:xfrm>
          <a:solidFill>
            <a:schemeClr val="bg1"/>
          </a:solidFill>
        </p:grpSpPr>
        <p:sp>
          <p:nvSpPr>
            <p:cNvPr id="369" name="四角形: 角を丸くする 368">
              <a:extLst>
                <a:ext uri="{FF2B5EF4-FFF2-40B4-BE49-F238E27FC236}">
                  <a16:creationId xmlns:a16="http://schemas.microsoft.com/office/drawing/2014/main" id="{2A87E25D-752E-4D88-D1FC-7759A2F2A1E7}"/>
                </a:ext>
              </a:extLst>
            </p:cNvPr>
            <p:cNvSpPr/>
            <p:nvPr/>
          </p:nvSpPr>
          <p:spPr>
            <a:xfrm>
              <a:off x="3759200" y="3835400"/>
              <a:ext cx="2387600" cy="1605398"/>
            </a:xfrm>
            <a:prstGeom prst="roundRect">
              <a:avLst>
                <a:gd name="adj" fmla="val 2655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</a:rPr>
                <a:t>止めてよぉ</a:t>
              </a:r>
            </a:p>
          </p:txBody>
        </p:sp>
        <p:sp>
          <p:nvSpPr>
            <p:cNvPr id="370" name="楕円 369">
              <a:extLst>
                <a:ext uri="{FF2B5EF4-FFF2-40B4-BE49-F238E27FC236}">
                  <a16:creationId xmlns:a16="http://schemas.microsoft.com/office/drawing/2014/main" id="{0FCB52E9-E7A4-15A8-F869-6F43E8A0B05F}"/>
                </a:ext>
              </a:extLst>
            </p:cNvPr>
            <p:cNvSpPr/>
            <p:nvPr/>
          </p:nvSpPr>
          <p:spPr>
            <a:xfrm flipH="1">
              <a:off x="4768849" y="5383212"/>
              <a:ext cx="368302" cy="36830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F66F459C-2394-73B3-4638-96DFD6AB048A}"/>
                </a:ext>
              </a:extLst>
            </p:cNvPr>
            <p:cNvSpPr/>
            <p:nvPr/>
          </p:nvSpPr>
          <p:spPr>
            <a:xfrm flipH="1">
              <a:off x="4543426" y="5656263"/>
              <a:ext cx="263524" cy="26352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楕円 371">
              <a:extLst>
                <a:ext uri="{FF2B5EF4-FFF2-40B4-BE49-F238E27FC236}">
                  <a16:creationId xmlns:a16="http://schemas.microsoft.com/office/drawing/2014/main" id="{0A56DD11-8D2D-5F02-4712-D6CEE258D52C}"/>
                </a:ext>
              </a:extLst>
            </p:cNvPr>
            <p:cNvSpPr/>
            <p:nvPr/>
          </p:nvSpPr>
          <p:spPr>
            <a:xfrm flipH="1">
              <a:off x="4371976" y="5810250"/>
              <a:ext cx="139700" cy="1397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87868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164168</TotalTime>
  <Words>56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pptxn94_吹き出しのイラスト～心の中の声～</dc:title>
  <dc:subject>pptxn94_吹き出しのイラスト～心の中の声～</dc:subject>
  <dc:creator>でじけろお</dc:creator>
  <cp:revision>1</cp:revision>
  <dcterms:created xsi:type="dcterms:W3CDTF">2018-05-20T00:31:01Z</dcterms:created>
  <dcterms:modified xsi:type="dcterms:W3CDTF">2025-03-03T16:04:46Z</dcterms:modified>
  <cp:version>1</cp:version>
</cp:coreProperties>
</file>